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311" r:id="rId2"/>
    <p:sldId id="290" r:id="rId3"/>
    <p:sldId id="294" r:id="rId4"/>
    <p:sldId id="291" r:id="rId5"/>
    <p:sldId id="292" r:id="rId6"/>
    <p:sldId id="299" r:id="rId7"/>
    <p:sldId id="301" r:id="rId8"/>
    <p:sldId id="308" r:id="rId9"/>
    <p:sldId id="310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Style léger 3 - Accentuation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97" y="5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0F58C-462D-42C9-8716-D13FECEC9A30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6C3DB5-4DF7-4FC3-A87C-A5E4505A7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8336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</a:t>
            </a:r>
            <a:r>
              <a:rPr lang="fr-FR" sz="1600" dirty="0"/>
              <a:t>60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1DA6F06-E2AA-28A3-20A0-B22C0C6A4E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C9D9C22-7C28-FB00-6A15-60CF1B6023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584AA505-2CED-90F8-DAE5-6B01EDE655B2}"/>
              </a:ext>
            </a:extLst>
          </p:cNvPr>
          <p:cNvSpPr txBox="1">
            <a:spLocks/>
          </p:cNvSpPr>
          <p:nvPr/>
        </p:nvSpPr>
        <p:spPr>
          <a:xfrm>
            <a:off x="195309" y="1322773"/>
            <a:ext cx="8320041" cy="4854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1/8</a:t>
            </a:r>
            <a:endParaRPr lang="fr-FR" dirty="0"/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87D1F7CC-4032-3D04-1533-D9BE6F4B1D06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  <a:solidFill>
            <a:srgbClr val="00B050"/>
          </a:solidFill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061B0C6-A3F6-39A8-43BA-CAD3B74130A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C3F69ECB-19F8-2626-C615-CAEFE56A8522}"/>
                </a:ext>
              </a:extLst>
            </p:cNvPr>
            <p:cNvSpPr txBox="1"/>
            <p:nvPr/>
          </p:nvSpPr>
          <p:spPr>
            <a:xfrm>
              <a:off x="1523194" y="3006877"/>
              <a:ext cx="6097611" cy="200054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calcule le produit d’un nombre compris entre 11 et 19 par un nombre inférieur à 10</a:t>
              </a:r>
            </a:p>
          </p:txBody>
        </p:sp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0826A7AE-559B-4D4E-B64C-71E9140D18B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  <a:grpFill/>
          </p:spPr>
        </p:pic>
      </p:grpSp>
    </p:spTree>
    <p:extLst>
      <p:ext uri="{BB962C8B-B14F-4D97-AF65-F5344CB8AC3E}">
        <p14:creationId xmlns:p14="http://schemas.microsoft.com/office/powerpoint/2010/main" val="835677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6362D0-2E22-C439-9698-F6621606C1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AE0B583-1C5C-2D29-BA98-FE163C633A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la stratégie de calcul.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F91B083B-12F9-5270-D90D-2190DB0AF3DC}"/>
              </a:ext>
            </a:extLst>
          </p:cNvPr>
          <p:cNvSpPr/>
          <p:nvPr/>
        </p:nvSpPr>
        <p:spPr>
          <a:xfrm>
            <a:off x="557316" y="2904995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EFC9FD67-FF76-9603-CC35-5E6E535174F1}"/>
              </a:ext>
            </a:extLst>
          </p:cNvPr>
          <p:cNvSpPr/>
          <p:nvPr/>
        </p:nvSpPr>
        <p:spPr>
          <a:xfrm>
            <a:off x="557317" y="2413996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ACA449FE-B7D1-CB55-D47E-F5A15D59D47F}"/>
              </a:ext>
            </a:extLst>
          </p:cNvPr>
          <p:cNvSpPr/>
          <p:nvPr/>
        </p:nvSpPr>
        <p:spPr>
          <a:xfrm>
            <a:off x="1134798" y="2904994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AA487355-CDC6-1817-BB74-422B9EB2E363}"/>
              </a:ext>
            </a:extLst>
          </p:cNvPr>
          <p:cNvSpPr/>
          <p:nvPr/>
        </p:nvSpPr>
        <p:spPr>
          <a:xfrm>
            <a:off x="1134799" y="2411846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D6229B3E-95BE-30A0-95CA-777262BCD091}"/>
              </a:ext>
            </a:extLst>
          </p:cNvPr>
          <p:cNvSpPr txBox="1"/>
          <p:nvPr/>
        </p:nvSpPr>
        <p:spPr>
          <a:xfrm>
            <a:off x="1672425" y="4855637"/>
            <a:ext cx="27793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10 fois </a:t>
            </a:r>
            <a:r>
              <a:rPr lang="fr-FR" sz="4800" dirty="0">
                <a:solidFill>
                  <a:srgbClr val="00B050"/>
                </a:solidFill>
              </a:rPr>
              <a:t>4</a:t>
            </a:r>
            <a:r>
              <a:rPr lang="fr-FR" sz="4800" dirty="0"/>
              <a:t> 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3A441812-F389-093A-72E1-37E91672BE19}"/>
              </a:ext>
            </a:extLst>
          </p:cNvPr>
          <p:cNvSpPr txBox="1"/>
          <p:nvPr/>
        </p:nvSpPr>
        <p:spPr>
          <a:xfrm>
            <a:off x="95001" y="995154"/>
            <a:ext cx="8953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14 × </a:t>
            </a:r>
            <a:r>
              <a:rPr lang="fr-FR" sz="4800" dirty="0">
                <a:solidFill>
                  <a:srgbClr val="00B050"/>
                </a:solidFill>
              </a:rPr>
              <a:t>4</a:t>
            </a:r>
            <a:r>
              <a:rPr lang="fr-FR" sz="4800" dirty="0"/>
              <a:t> = …</a:t>
            </a:r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45D62625-F42A-69A8-1DC7-C9761F1AFF9D}"/>
              </a:ext>
            </a:extLst>
          </p:cNvPr>
          <p:cNvSpPr/>
          <p:nvPr/>
        </p:nvSpPr>
        <p:spPr>
          <a:xfrm>
            <a:off x="557316" y="3398249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3DD1F5C8-7746-ACE6-7312-0E15CA3B96A3}"/>
              </a:ext>
            </a:extLst>
          </p:cNvPr>
          <p:cNvSpPr/>
          <p:nvPr/>
        </p:nvSpPr>
        <p:spPr>
          <a:xfrm>
            <a:off x="1134797" y="3398249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Espace réservé du texte 36">
            <a:extLst>
              <a:ext uri="{FF2B5EF4-FFF2-40B4-BE49-F238E27FC236}">
                <a16:creationId xmlns:a16="http://schemas.microsoft.com/office/drawing/2014/main" id="{7E7666B3-9413-9AB7-7BF4-9D63B2E239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2A566E39-04FB-2F22-B5FA-1ED2D6142892}"/>
              </a:ext>
            </a:extLst>
          </p:cNvPr>
          <p:cNvSpPr/>
          <p:nvPr/>
        </p:nvSpPr>
        <p:spPr>
          <a:xfrm>
            <a:off x="1677456" y="2904995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FC61F66D-6652-1AB3-CCB7-19E7E2FB3486}"/>
              </a:ext>
            </a:extLst>
          </p:cNvPr>
          <p:cNvSpPr/>
          <p:nvPr/>
        </p:nvSpPr>
        <p:spPr>
          <a:xfrm>
            <a:off x="1677457" y="2413996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029CF831-C4D4-AEBE-46E9-E23AA7FB49B3}"/>
              </a:ext>
            </a:extLst>
          </p:cNvPr>
          <p:cNvSpPr/>
          <p:nvPr/>
        </p:nvSpPr>
        <p:spPr>
          <a:xfrm>
            <a:off x="2254938" y="2904994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1512FE94-39FE-32FC-3212-FEA58CC82DF3}"/>
              </a:ext>
            </a:extLst>
          </p:cNvPr>
          <p:cNvSpPr/>
          <p:nvPr/>
        </p:nvSpPr>
        <p:spPr>
          <a:xfrm>
            <a:off x="2254939" y="2411846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2D74C409-F774-CE8A-DB98-AEDCD2DA391F}"/>
              </a:ext>
            </a:extLst>
          </p:cNvPr>
          <p:cNvSpPr/>
          <p:nvPr/>
        </p:nvSpPr>
        <p:spPr>
          <a:xfrm>
            <a:off x="1677456" y="3398249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Ellipse 38">
            <a:extLst>
              <a:ext uri="{FF2B5EF4-FFF2-40B4-BE49-F238E27FC236}">
                <a16:creationId xmlns:a16="http://schemas.microsoft.com/office/drawing/2014/main" id="{470CF90F-CD63-787A-4F0B-0106EBFD5828}"/>
              </a:ext>
            </a:extLst>
          </p:cNvPr>
          <p:cNvSpPr/>
          <p:nvPr/>
        </p:nvSpPr>
        <p:spPr>
          <a:xfrm>
            <a:off x="2254937" y="3398249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Ellipse 39">
            <a:extLst>
              <a:ext uri="{FF2B5EF4-FFF2-40B4-BE49-F238E27FC236}">
                <a16:creationId xmlns:a16="http://schemas.microsoft.com/office/drawing/2014/main" id="{D1A74628-1979-A6BC-8B0B-2E3AA7237BE5}"/>
              </a:ext>
            </a:extLst>
          </p:cNvPr>
          <p:cNvSpPr/>
          <p:nvPr/>
        </p:nvSpPr>
        <p:spPr>
          <a:xfrm>
            <a:off x="2823126" y="2904995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Ellipse 40">
            <a:extLst>
              <a:ext uri="{FF2B5EF4-FFF2-40B4-BE49-F238E27FC236}">
                <a16:creationId xmlns:a16="http://schemas.microsoft.com/office/drawing/2014/main" id="{290810DF-29CB-4DC0-1C83-BE154A3498B5}"/>
              </a:ext>
            </a:extLst>
          </p:cNvPr>
          <p:cNvSpPr/>
          <p:nvPr/>
        </p:nvSpPr>
        <p:spPr>
          <a:xfrm>
            <a:off x="2823127" y="2413996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Ellipse 41">
            <a:extLst>
              <a:ext uri="{FF2B5EF4-FFF2-40B4-BE49-F238E27FC236}">
                <a16:creationId xmlns:a16="http://schemas.microsoft.com/office/drawing/2014/main" id="{F980B3EF-C107-CDB7-14F5-A47207B77947}"/>
              </a:ext>
            </a:extLst>
          </p:cNvPr>
          <p:cNvSpPr/>
          <p:nvPr/>
        </p:nvSpPr>
        <p:spPr>
          <a:xfrm>
            <a:off x="3400608" y="2904994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Ellipse 42">
            <a:extLst>
              <a:ext uri="{FF2B5EF4-FFF2-40B4-BE49-F238E27FC236}">
                <a16:creationId xmlns:a16="http://schemas.microsoft.com/office/drawing/2014/main" id="{53397697-E600-9F48-289E-C7A633AA3C96}"/>
              </a:ext>
            </a:extLst>
          </p:cNvPr>
          <p:cNvSpPr/>
          <p:nvPr/>
        </p:nvSpPr>
        <p:spPr>
          <a:xfrm>
            <a:off x="3400609" y="2411846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Ellipse 43">
            <a:extLst>
              <a:ext uri="{FF2B5EF4-FFF2-40B4-BE49-F238E27FC236}">
                <a16:creationId xmlns:a16="http://schemas.microsoft.com/office/drawing/2014/main" id="{F473A34E-7F3F-D427-4C82-8F35672E8E9B}"/>
              </a:ext>
            </a:extLst>
          </p:cNvPr>
          <p:cNvSpPr/>
          <p:nvPr/>
        </p:nvSpPr>
        <p:spPr>
          <a:xfrm>
            <a:off x="2823126" y="3398249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Ellipse 44">
            <a:extLst>
              <a:ext uri="{FF2B5EF4-FFF2-40B4-BE49-F238E27FC236}">
                <a16:creationId xmlns:a16="http://schemas.microsoft.com/office/drawing/2014/main" id="{457A62D6-F69A-8278-02B4-460D81EC38C3}"/>
              </a:ext>
            </a:extLst>
          </p:cNvPr>
          <p:cNvSpPr/>
          <p:nvPr/>
        </p:nvSpPr>
        <p:spPr>
          <a:xfrm>
            <a:off x="3400607" y="3398249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Ellipse 45">
            <a:extLst>
              <a:ext uri="{FF2B5EF4-FFF2-40B4-BE49-F238E27FC236}">
                <a16:creationId xmlns:a16="http://schemas.microsoft.com/office/drawing/2014/main" id="{386FE4CB-EEA8-48F8-5ECA-3C89C275D42F}"/>
              </a:ext>
            </a:extLst>
          </p:cNvPr>
          <p:cNvSpPr/>
          <p:nvPr/>
        </p:nvSpPr>
        <p:spPr>
          <a:xfrm>
            <a:off x="3943266" y="2904995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1122A136-E8A6-A993-34D2-92D63A37AE02}"/>
              </a:ext>
            </a:extLst>
          </p:cNvPr>
          <p:cNvSpPr/>
          <p:nvPr/>
        </p:nvSpPr>
        <p:spPr>
          <a:xfrm>
            <a:off x="3943267" y="2413996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Ellipse 47">
            <a:extLst>
              <a:ext uri="{FF2B5EF4-FFF2-40B4-BE49-F238E27FC236}">
                <a16:creationId xmlns:a16="http://schemas.microsoft.com/office/drawing/2014/main" id="{C19B332B-47A2-4165-4D25-ECCC1926A50D}"/>
              </a:ext>
            </a:extLst>
          </p:cNvPr>
          <p:cNvSpPr/>
          <p:nvPr/>
        </p:nvSpPr>
        <p:spPr>
          <a:xfrm>
            <a:off x="4520748" y="2904994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Ellipse 48">
            <a:extLst>
              <a:ext uri="{FF2B5EF4-FFF2-40B4-BE49-F238E27FC236}">
                <a16:creationId xmlns:a16="http://schemas.microsoft.com/office/drawing/2014/main" id="{BE2EE83F-519F-486A-BB62-FB93D1A90A7A}"/>
              </a:ext>
            </a:extLst>
          </p:cNvPr>
          <p:cNvSpPr/>
          <p:nvPr/>
        </p:nvSpPr>
        <p:spPr>
          <a:xfrm>
            <a:off x="4520749" y="2411846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Ellipse 49">
            <a:extLst>
              <a:ext uri="{FF2B5EF4-FFF2-40B4-BE49-F238E27FC236}">
                <a16:creationId xmlns:a16="http://schemas.microsoft.com/office/drawing/2014/main" id="{191A82AD-EFBA-7446-15E2-3BE2F2276F6B}"/>
              </a:ext>
            </a:extLst>
          </p:cNvPr>
          <p:cNvSpPr/>
          <p:nvPr/>
        </p:nvSpPr>
        <p:spPr>
          <a:xfrm>
            <a:off x="3943266" y="3398249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Ellipse 50">
            <a:extLst>
              <a:ext uri="{FF2B5EF4-FFF2-40B4-BE49-F238E27FC236}">
                <a16:creationId xmlns:a16="http://schemas.microsoft.com/office/drawing/2014/main" id="{BBFEB0EA-D2A7-C1EC-92F0-B6E3DDC8641F}"/>
              </a:ext>
            </a:extLst>
          </p:cNvPr>
          <p:cNvSpPr/>
          <p:nvPr/>
        </p:nvSpPr>
        <p:spPr>
          <a:xfrm>
            <a:off x="4520747" y="3398249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Ellipse 51">
            <a:extLst>
              <a:ext uri="{FF2B5EF4-FFF2-40B4-BE49-F238E27FC236}">
                <a16:creationId xmlns:a16="http://schemas.microsoft.com/office/drawing/2014/main" id="{B0A67F9F-4E9D-2556-06E8-CBC3CFBD7263}"/>
              </a:ext>
            </a:extLst>
          </p:cNvPr>
          <p:cNvSpPr/>
          <p:nvPr/>
        </p:nvSpPr>
        <p:spPr>
          <a:xfrm>
            <a:off x="5094157" y="2904995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Ellipse 52">
            <a:extLst>
              <a:ext uri="{FF2B5EF4-FFF2-40B4-BE49-F238E27FC236}">
                <a16:creationId xmlns:a16="http://schemas.microsoft.com/office/drawing/2014/main" id="{A7D4EB86-503A-0150-C755-EC9CE690D408}"/>
              </a:ext>
            </a:extLst>
          </p:cNvPr>
          <p:cNvSpPr/>
          <p:nvPr/>
        </p:nvSpPr>
        <p:spPr>
          <a:xfrm>
            <a:off x="5094158" y="2413996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Ellipse 53">
            <a:extLst>
              <a:ext uri="{FF2B5EF4-FFF2-40B4-BE49-F238E27FC236}">
                <a16:creationId xmlns:a16="http://schemas.microsoft.com/office/drawing/2014/main" id="{130E63E7-20C3-C449-DA42-1F81088C22F6}"/>
              </a:ext>
            </a:extLst>
          </p:cNvPr>
          <p:cNvSpPr/>
          <p:nvPr/>
        </p:nvSpPr>
        <p:spPr>
          <a:xfrm>
            <a:off x="5671639" y="2904994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Ellipse 54">
            <a:extLst>
              <a:ext uri="{FF2B5EF4-FFF2-40B4-BE49-F238E27FC236}">
                <a16:creationId xmlns:a16="http://schemas.microsoft.com/office/drawing/2014/main" id="{F986E42F-DF40-DE05-7344-49F5EBD35F0F}"/>
              </a:ext>
            </a:extLst>
          </p:cNvPr>
          <p:cNvSpPr/>
          <p:nvPr/>
        </p:nvSpPr>
        <p:spPr>
          <a:xfrm>
            <a:off x="5671640" y="2411846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Ellipse 55">
            <a:extLst>
              <a:ext uri="{FF2B5EF4-FFF2-40B4-BE49-F238E27FC236}">
                <a16:creationId xmlns:a16="http://schemas.microsoft.com/office/drawing/2014/main" id="{8C0DC004-240A-956F-4DC3-AF7908A28163}"/>
              </a:ext>
            </a:extLst>
          </p:cNvPr>
          <p:cNvSpPr/>
          <p:nvPr/>
        </p:nvSpPr>
        <p:spPr>
          <a:xfrm>
            <a:off x="5094157" y="3398249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Ellipse 56">
            <a:extLst>
              <a:ext uri="{FF2B5EF4-FFF2-40B4-BE49-F238E27FC236}">
                <a16:creationId xmlns:a16="http://schemas.microsoft.com/office/drawing/2014/main" id="{B592A992-2957-7191-9B9A-C656924E81A5}"/>
              </a:ext>
            </a:extLst>
          </p:cNvPr>
          <p:cNvSpPr/>
          <p:nvPr/>
        </p:nvSpPr>
        <p:spPr>
          <a:xfrm>
            <a:off x="5671638" y="3398249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" name="Ellipse 59">
            <a:extLst>
              <a:ext uri="{FF2B5EF4-FFF2-40B4-BE49-F238E27FC236}">
                <a16:creationId xmlns:a16="http://schemas.microsoft.com/office/drawing/2014/main" id="{26D8FD09-0FB0-82F8-2F18-C0BEE7A2FCD9}"/>
              </a:ext>
            </a:extLst>
          </p:cNvPr>
          <p:cNvSpPr/>
          <p:nvPr/>
        </p:nvSpPr>
        <p:spPr>
          <a:xfrm>
            <a:off x="6353734" y="2905003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1" name="Ellipse 60">
            <a:extLst>
              <a:ext uri="{FF2B5EF4-FFF2-40B4-BE49-F238E27FC236}">
                <a16:creationId xmlns:a16="http://schemas.microsoft.com/office/drawing/2014/main" id="{2B7E7641-2DDF-C98F-7A0C-63CE3FF4C828}"/>
              </a:ext>
            </a:extLst>
          </p:cNvPr>
          <p:cNvSpPr/>
          <p:nvPr/>
        </p:nvSpPr>
        <p:spPr>
          <a:xfrm>
            <a:off x="6353735" y="2411855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" name="Ellipse 62">
            <a:extLst>
              <a:ext uri="{FF2B5EF4-FFF2-40B4-BE49-F238E27FC236}">
                <a16:creationId xmlns:a16="http://schemas.microsoft.com/office/drawing/2014/main" id="{AD1A8FEB-73AF-8A89-2CEA-39BAC9A42037}"/>
              </a:ext>
            </a:extLst>
          </p:cNvPr>
          <p:cNvSpPr/>
          <p:nvPr/>
        </p:nvSpPr>
        <p:spPr>
          <a:xfrm>
            <a:off x="6353733" y="3398258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4" name="Ellipse 63">
            <a:extLst>
              <a:ext uri="{FF2B5EF4-FFF2-40B4-BE49-F238E27FC236}">
                <a16:creationId xmlns:a16="http://schemas.microsoft.com/office/drawing/2014/main" id="{71E1F0FD-02FB-6A9A-6268-E9E46340B2DE}"/>
              </a:ext>
            </a:extLst>
          </p:cNvPr>
          <p:cNvSpPr/>
          <p:nvPr/>
        </p:nvSpPr>
        <p:spPr>
          <a:xfrm>
            <a:off x="7008332" y="2905004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" name="Ellipse 64">
            <a:extLst>
              <a:ext uri="{FF2B5EF4-FFF2-40B4-BE49-F238E27FC236}">
                <a16:creationId xmlns:a16="http://schemas.microsoft.com/office/drawing/2014/main" id="{1C20DB34-0F7A-4047-6B63-16231DDF6FD4}"/>
              </a:ext>
            </a:extLst>
          </p:cNvPr>
          <p:cNvSpPr/>
          <p:nvPr/>
        </p:nvSpPr>
        <p:spPr>
          <a:xfrm>
            <a:off x="7008333" y="2414005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6" name="Ellipse 65">
            <a:extLst>
              <a:ext uri="{FF2B5EF4-FFF2-40B4-BE49-F238E27FC236}">
                <a16:creationId xmlns:a16="http://schemas.microsoft.com/office/drawing/2014/main" id="{19A007CD-EA5B-E372-2AFD-4E1DCA872F01}"/>
              </a:ext>
            </a:extLst>
          </p:cNvPr>
          <p:cNvSpPr/>
          <p:nvPr/>
        </p:nvSpPr>
        <p:spPr>
          <a:xfrm>
            <a:off x="7585814" y="2905003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7" name="Ellipse 66">
            <a:extLst>
              <a:ext uri="{FF2B5EF4-FFF2-40B4-BE49-F238E27FC236}">
                <a16:creationId xmlns:a16="http://schemas.microsoft.com/office/drawing/2014/main" id="{2074EA4C-9B73-A9DE-D25F-04844B88A4E2}"/>
              </a:ext>
            </a:extLst>
          </p:cNvPr>
          <p:cNvSpPr/>
          <p:nvPr/>
        </p:nvSpPr>
        <p:spPr>
          <a:xfrm>
            <a:off x="7585815" y="2411855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8" name="Ellipse 67">
            <a:extLst>
              <a:ext uri="{FF2B5EF4-FFF2-40B4-BE49-F238E27FC236}">
                <a16:creationId xmlns:a16="http://schemas.microsoft.com/office/drawing/2014/main" id="{02BCC373-3021-E2BD-F71F-B6B2F958373D}"/>
              </a:ext>
            </a:extLst>
          </p:cNvPr>
          <p:cNvSpPr/>
          <p:nvPr/>
        </p:nvSpPr>
        <p:spPr>
          <a:xfrm>
            <a:off x="7008332" y="3398258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9" name="Ellipse 68">
            <a:extLst>
              <a:ext uri="{FF2B5EF4-FFF2-40B4-BE49-F238E27FC236}">
                <a16:creationId xmlns:a16="http://schemas.microsoft.com/office/drawing/2014/main" id="{4FFF94BF-5687-053B-6917-CD0AF37A6A8A}"/>
              </a:ext>
            </a:extLst>
          </p:cNvPr>
          <p:cNvSpPr/>
          <p:nvPr/>
        </p:nvSpPr>
        <p:spPr>
          <a:xfrm>
            <a:off x="7585813" y="3398258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0" name="Ellipse 69">
            <a:extLst>
              <a:ext uri="{FF2B5EF4-FFF2-40B4-BE49-F238E27FC236}">
                <a16:creationId xmlns:a16="http://schemas.microsoft.com/office/drawing/2014/main" id="{E5788159-E320-380F-897F-24A247E03516}"/>
              </a:ext>
            </a:extLst>
          </p:cNvPr>
          <p:cNvSpPr/>
          <p:nvPr/>
        </p:nvSpPr>
        <p:spPr>
          <a:xfrm>
            <a:off x="8128472" y="2905004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1" name="Ellipse 70">
            <a:extLst>
              <a:ext uri="{FF2B5EF4-FFF2-40B4-BE49-F238E27FC236}">
                <a16:creationId xmlns:a16="http://schemas.microsoft.com/office/drawing/2014/main" id="{C5419CA9-9750-0057-64A7-FE7E0391B619}"/>
              </a:ext>
            </a:extLst>
          </p:cNvPr>
          <p:cNvSpPr/>
          <p:nvPr/>
        </p:nvSpPr>
        <p:spPr>
          <a:xfrm>
            <a:off x="8128473" y="2414005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4" name="Ellipse 73">
            <a:extLst>
              <a:ext uri="{FF2B5EF4-FFF2-40B4-BE49-F238E27FC236}">
                <a16:creationId xmlns:a16="http://schemas.microsoft.com/office/drawing/2014/main" id="{13A24A92-91EF-C8F1-8800-2DF8921A2A47}"/>
              </a:ext>
            </a:extLst>
          </p:cNvPr>
          <p:cNvSpPr/>
          <p:nvPr/>
        </p:nvSpPr>
        <p:spPr>
          <a:xfrm>
            <a:off x="8128472" y="3398258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61592FB8-3BE2-16D5-D5C4-0619A3ABCB2F}"/>
              </a:ext>
            </a:extLst>
          </p:cNvPr>
          <p:cNvSpPr/>
          <p:nvPr/>
        </p:nvSpPr>
        <p:spPr>
          <a:xfrm>
            <a:off x="420914" y="2148114"/>
            <a:ext cx="5642609" cy="270752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EB84BF15-CE20-32B4-8B3A-174F7C76A263}"/>
              </a:ext>
            </a:extLst>
          </p:cNvPr>
          <p:cNvSpPr/>
          <p:nvPr/>
        </p:nvSpPr>
        <p:spPr>
          <a:xfrm>
            <a:off x="6093384" y="2118103"/>
            <a:ext cx="2518117" cy="273754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3544895E-469A-735B-D79C-D2E8A175CC3F}"/>
              </a:ext>
            </a:extLst>
          </p:cNvPr>
          <p:cNvSpPr txBox="1"/>
          <p:nvPr/>
        </p:nvSpPr>
        <p:spPr>
          <a:xfrm>
            <a:off x="6214297" y="4855636"/>
            <a:ext cx="27793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4 fois </a:t>
            </a:r>
            <a:r>
              <a:rPr lang="fr-FR" sz="4800" dirty="0">
                <a:solidFill>
                  <a:srgbClr val="00B050"/>
                </a:solidFill>
              </a:rPr>
              <a:t>4</a:t>
            </a:r>
            <a:r>
              <a:rPr lang="fr-FR" sz="4800" dirty="0"/>
              <a:t>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40ED08D-9531-73FE-0FD8-01FB194189A7}"/>
              </a:ext>
            </a:extLst>
          </p:cNvPr>
          <p:cNvSpPr txBox="1"/>
          <p:nvPr/>
        </p:nvSpPr>
        <p:spPr>
          <a:xfrm>
            <a:off x="1333013" y="3067463"/>
            <a:ext cx="3732109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10 × </a:t>
            </a:r>
            <a:r>
              <a:rPr lang="fr-FR" sz="4800" dirty="0">
                <a:solidFill>
                  <a:srgbClr val="00B050"/>
                </a:solidFill>
              </a:rPr>
              <a:t>4</a:t>
            </a:r>
            <a:r>
              <a:rPr lang="fr-FR" sz="4800" dirty="0"/>
              <a:t> = 40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DFB1252-B6AB-30B7-5BA2-F455A6862A19}"/>
              </a:ext>
            </a:extLst>
          </p:cNvPr>
          <p:cNvSpPr txBox="1"/>
          <p:nvPr/>
        </p:nvSpPr>
        <p:spPr>
          <a:xfrm>
            <a:off x="6147899" y="2953538"/>
            <a:ext cx="2654689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4 × </a:t>
            </a:r>
            <a:r>
              <a:rPr lang="fr-FR" sz="4800" dirty="0">
                <a:solidFill>
                  <a:srgbClr val="00B050"/>
                </a:solidFill>
              </a:rPr>
              <a:t>4</a:t>
            </a:r>
            <a:r>
              <a:rPr lang="fr-FR" sz="4800" dirty="0"/>
              <a:t> = 16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121A0252-0625-2C61-AD4A-9C8F9DCDE48F}"/>
              </a:ext>
            </a:extLst>
          </p:cNvPr>
          <p:cNvSpPr txBox="1"/>
          <p:nvPr/>
        </p:nvSpPr>
        <p:spPr>
          <a:xfrm>
            <a:off x="5286533" y="965135"/>
            <a:ext cx="3732109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40 + 16 = </a:t>
            </a:r>
            <a:r>
              <a:rPr lang="fr-FR" sz="4800" dirty="0">
                <a:solidFill>
                  <a:srgbClr val="FF0000"/>
                </a:solidFill>
              </a:rPr>
              <a:t>56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EEEE76C5-DFE0-D103-CBFA-EEFC7B3D330C}"/>
              </a:ext>
            </a:extLst>
          </p:cNvPr>
          <p:cNvSpPr/>
          <p:nvPr/>
        </p:nvSpPr>
        <p:spPr>
          <a:xfrm>
            <a:off x="553055" y="3925763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B655DED3-F9BD-40F7-B640-27A11DA4334A}"/>
              </a:ext>
            </a:extLst>
          </p:cNvPr>
          <p:cNvSpPr/>
          <p:nvPr/>
        </p:nvSpPr>
        <p:spPr>
          <a:xfrm>
            <a:off x="1130536" y="3925763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3AE91676-B304-B5B5-4C9E-6A62614F8CA5}"/>
              </a:ext>
            </a:extLst>
          </p:cNvPr>
          <p:cNvSpPr/>
          <p:nvPr/>
        </p:nvSpPr>
        <p:spPr>
          <a:xfrm>
            <a:off x="1673195" y="3925763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217FA006-F73E-696C-3ED3-76108FCC7866}"/>
              </a:ext>
            </a:extLst>
          </p:cNvPr>
          <p:cNvSpPr/>
          <p:nvPr/>
        </p:nvSpPr>
        <p:spPr>
          <a:xfrm>
            <a:off x="2250676" y="3925763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F8FB5646-A170-B20F-17D9-1F208127D7B8}"/>
              </a:ext>
            </a:extLst>
          </p:cNvPr>
          <p:cNvSpPr/>
          <p:nvPr/>
        </p:nvSpPr>
        <p:spPr>
          <a:xfrm>
            <a:off x="2818865" y="3925763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6BFB0584-00F8-611E-18DA-AAF50934232C}"/>
              </a:ext>
            </a:extLst>
          </p:cNvPr>
          <p:cNvSpPr/>
          <p:nvPr/>
        </p:nvSpPr>
        <p:spPr>
          <a:xfrm>
            <a:off x="3396346" y="3925763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309BC1A6-AC31-BE87-F3FF-DCB6C25C1867}"/>
              </a:ext>
            </a:extLst>
          </p:cNvPr>
          <p:cNvSpPr/>
          <p:nvPr/>
        </p:nvSpPr>
        <p:spPr>
          <a:xfrm>
            <a:off x="3939005" y="3925763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D0B8AC35-1437-1907-6E81-0317D2812671}"/>
              </a:ext>
            </a:extLst>
          </p:cNvPr>
          <p:cNvSpPr/>
          <p:nvPr/>
        </p:nvSpPr>
        <p:spPr>
          <a:xfrm>
            <a:off x="4516486" y="3925763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04D42152-CE15-7E95-ABF1-83FD8B8B198C}"/>
              </a:ext>
            </a:extLst>
          </p:cNvPr>
          <p:cNvSpPr/>
          <p:nvPr/>
        </p:nvSpPr>
        <p:spPr>
          <a:xfrm>
            <a:off x="5089896" y="3925763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95709339-2DB5-4067-FF71-4B3DE194A2E5}"/>
              </a:ext>
            </a:extLst>
          </p:cNvPr>
          <p:cNvSpPr/>
          <p:nvPr/>
        </p:nvSpPr>
        <p:spPr>
          <a:xfrm>
            <a:off x="5667377" y="3925763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B59069FE-5326-35C6-D598-9AC6EFCFED3F}"/>
              </a:ext>
            </a:extLst>
          </p:cNvPr>
          <p:cNvSpPr/>
          <p:nvPr/>
        </p:nvSpPr>
        <p:spPr>
          <a:xfrm>
            <a:off x="6353733" y="3904462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D4C7E5AC-CAE2-377C-61B9-277F08CDDB2B}"/>
              </a:ext>
            </a:extLst>
          </p:cNvPr>
          <p:cNvSpPr/>
          <p:nvPr/>
        </p:nvSpPr>
        <p:spPr>
          <a:xfrm>
            <a:off x="7008332" y="3904462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977F3EEC-EF96-A6EA-5599-D41E2D812455}"/>
              </a:ext>
            </a:extLst>
          </p:cNvPr>
          <p:cNvSpPr/>
          <p:nvPr/>
        </p:nvSpPr>
        <p:spPr>
          <a:xfrm>
            <a:off x="7585813" y="3904462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9475D2DF-5A0A-3312-E433-43D2CC2E5E6D}"/>
              </a:ext>
            </a:extLst>
          </p:cNvPr>
          <p:cNvSpPr/>
          <p:nvPr/>
        </p:nvSpPr>
        <p:spPr>
          <a:xfrm>
            <a:off x="8128472" y="3904462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8281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426208-8194-9C84-2C92-9AD954605E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84D5181-F7CC-FC7F-1054-34034D22B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la stratégie de calcul.</a:t>
            </a: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8E2F64B8-2981-6CE6-E7F4-B9B9929FB4B5}"/>
              </a:ext>
            </a:extLst>
          </p:cNvPr>
          <p:cNvSpPr/>
          <p:nvPr/>
        </p:nvSpPr>
        <p:spPr>
          <a:xfrm>
            <a:off x="557316" y="2904995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4FC19C5B-3386-8EBD-6EDA-D1F842817E88}"/>
              </a:ext>
            </a:extLst>
          </p:cNvPr>
          <p:cNvSpPr/>
          <p:nvPr/>
        </p:nvSpPr>
        <p:spPr>
          <a:xfrm>
            <a:off x="557317" y="2413996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DD7ECD1D-40A8-7484-4E1E-C9BD1A6D48FA}"/>
              </a:ext>
            </a:extLst>
          </p:cNvPr>
          <p:cNvSpPr/>
          <p:nvPr/>
        </p:nvSpPr>
        <p:spPr>
          <a:xfrm>
            <a:off x="1134798" y="2904994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1BBD572D-A08C-B1EF-B442-6E20F05A7EDF}"/>
              </a:ext>
            </a:extLst>
          </p:cNvPr>
          <p:cNvSpPr/>
          <p:nvPr/>
        </p:nvSpPr>
        <p:spPr>
          <a:xfrm>
            <a:off x="1134799" y="2411846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2BB3B94E-F6E3-A8CC-230E-254D5BC6234E}"/>
              </a:ext>
            </a:extLst>
          </p:cNvPr>
          <p:cNvSpPr txBox="1"/>
          <p:nvPr/>
        </p:nvSpPr>
        <p:spPr>
          <a:xfrm>
            <a:off x="1710758" y="4131515"/>
            <a:ext cx="27793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10 fois </a:t>
            </a:r>
            <a:r>
              <a:rPr lang="fr-FR" sz="4800" dirty="0">
                <a:solidFill>
                  <a:srgbClr val="00B050"/>
                </a:solidFill>
              </a:rPr>
              <a:t>3</a:t>
            </a:r>
            <a:r>
              <a:rPr lang="fr-FR" sz="4800" dirty="0"/>
              <a:t> 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492188C1-5431-A301-10B4-738AB084AFE6}"/>
              </a:ext>
            </a:extLst>
          </p:cNvPr>
          <p:cNvSpPr txBox="1"/>
          <p:nvPr/>
        </p:nvSpPr>
        <p:spPr>
          <a:xfrm>
            <a:off x="95001" y="995154"/>
            <a:ext cx="8953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16 × </a:t>
            </a:r>
            <a:r>
              <a:rPr lang="fr-FR" sz="4800" dirty="0">
                <a:solidFill>
                  <a:srgbClr val="00B050"/>
                </a:solidFill>
              </a:rPr>
              <a:t>3</a:t>
            </a:r>
            <a:r>
              <a:rPr lang="fr-FR" sz="4800" dirty="0"/>
              <a:t> = …</a:t>
            </a:r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B627259F-9F05-9BCE-CF0B-E2C374A19C90}"/>
              </a:ext>
            </a:extLst>
          </p:cNvPr>
          <p:cNvSpPr/>
          <p:nvPr/>
        </p:nvSpPr>
        <p:spPr>
          <a:xfrm>
            <a:off x="557316" y="3398249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2DF0F4B6-E21F-7B83-1C33-0E5647E7C729}"/>
              </a:ext>
            </a:extLst>
          </p:cNvPr>
          <p:cNvSpPr/>
          <p:nvPr/>
        </p:nvSpPr>
        <p:spPr>
          <a:xfrm>
            <a:off x="1134797" y="3398249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Espace réservé du texte 36">
            <a:extLst>
              <a:ext uri="{FF2B5EF4-FFF2-40B4-BE49-F238E27FC236}">
                <a16:creationId xmlns:a16="http://schemas.microsoft.com/office/drawing/2014/main" id="{0F82C4CA-B7BF-A705-12D6-6CCDBBFDD5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22D64B6A-700E-7EA4-A3FA-7705CD24F97F}"/>
              </a:ext>
            </a:extLst>
          </p:cNvPr>
          <p:cNvSpPr/>
          <p:nvPr/>
        </p:nvSpPr>
        <p:spPr>
          <a:xfrm>
            <a:off x="1677456" y="2904995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1B4F9E0A-5242-B617-5383-9899D3843B81}"/>
              </a:ext>
            </a:extLst>
          </p:cNvPr>
          <p:cNvSpPr/>
          <p:nvPr/>
        </p:nvSpPr>
        <p:spPr>
          <a:xfrm>
            <a:off x="1677457" y="2413996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9577F7FA-AE86-BD3A-137A-37C2BD411A7C}"/>
              </a:ext>
            </a:extLst>
          </p:cNvPr>
          <p:cNvSpPr/>
          <p:nvPr/>
        </p:nvSpPr>
        <p:spPr>
          <a:xfrm>
            <a:off x="2254938" y="2904994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E05666C5-8719-8DDE-8E21-303B6E85EFA9}"/>
              </a:ext>
            </a:extLst>
          </p:cNvPr>
          <p:cNvSpPr/>
          <p:nvPr/>
        </p:nvSpPr>
        <p:spPr>
          <a:xfrm>
            <a:off x="2254939" y="2411846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5698838C-278A-D533-EAA4-EC2876BE44C1}"/>
              </a:ext>
            </a:extLst>
          </p:cNvPr>
          <p:cNvSpPr/>
          <p:nvPr/>
        </p:nvSpPr>
        <p:spPr>
          <a:xfrm>
            <a:off x="1677456" y="3398249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Ellipse 38">
            <a:extLst>
              <a:ext uri="{FF2B5EF4-FFF2-40B4-BE49-F238E27FC236}">
                <a16:creationId xmlns:a16="http://schemas.microsoft.com/office/drawing/2014/main" id="{556E190C-FF16-9B53-AFB0-DE22427A49B7}"/>
              </a:ext>
            </a:extLst>
          </p:cNvPr>
          <p:cNvSpPr/>
          <p:nvPr/>
        </p:nvSpPr>
        <p:spPr>
          <a:xfrm>
            <a:off x="2254937" y="3398249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Ellipse 39">
            <a:extLst>
              <a:ext uri="{FF2B5EF4-FFF2-40B4-BE49-F238E27FC236}">
                <a16:creationId xmlns:a16="http://schemas.microsoft.com/office/drawing/2014/main" id="{CEC99991-5BB0-7E4F-6663-E56461797441}"/>
              </a:ext>
            </a:extLst>
          </p:cNvPr>
          <p:cNvSpPr/>
          <p:nvPr/>
        </p:nvSpPr>
        <p:spPr>
          <a:xfrm>
            <a:off x="2823126" y="2904995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Ellipse 40">
            <a:extLst>
              <a:ext uri="{FF2B5EF4-FFF2-40B4-BE49-F238E27FC236}">
                <a16:creationId xmlns:a16="http://schemas.microsoft.com/office/drawing/2014/main" id="{D105BE10-3D38-FE70-5A30-F5D50E4A493C}"/>
              </a:ext>
            </a:extLst>
          </p:cNvPr>
          <p:cNvSpPr/>
          <p:nvPr/>
        </p:nvSpPr>
        <p:spPr>
          <a:xfrm>
            <a:off x="2823127" y="2413996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Ellipse 41">
            <a:extLst>
              <a:ext uri="{FF2B5EF4-FFF2-40B4-BE49-F238E27FC236}">
                <a16:creationId xmlns:a16="http://schemas.microsoft.com/office/drawing/2014/main" id="{7B03A96E-F2D9-DD98-7970-51F5AA02AC79}"/>
              </a:ext>
            </a:extLst>
          </p:cNvPr>
          <p:cNvSpPr/>
          <p:nvPr/>
        </p:nvSpPr>
        <p:spPr>
          <a:xfrm>
            <a:off x="3400608" y="2904994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Ellipse 42">
            <a:extLst>
              <a:ext uri="{FF2B5EF4-FFF2-40B4-BE49-F238E27FC236}">
                <a16:creationId xmlns:a16="http://schemas.microsoft.com/office/drawing/2014/main" id="{22E2D0CB-5F70-35F9-85C0-3F6D34B6981D}"/>
              </a:ext>
            </a:extLst>
          </p:cNvPr>
          <p:cNvSpPr/>
          <p:nvPr/>
        </p:nvSpPr>
        <p:spPr>
          <a:xfrm>
            <a:off x="3400609" y="2411846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Ellipse 43">
            <a:extLst>
              <a:ext uri="{FF2B5EF4-FFF2-40B4-BE49-F238E27FC236}">
                <a16:creationId xmlns:a16="http://schemas.microsoft.com/office/drawing/2014/main" id="{D8E8673D-1561-18F2-AFE7-1E7D3C3158E2}"/>
              </a:ext>
            </a:extLst>
          </p:cNvPr>
          <p:cNvSpPr/>
          <p:nvPr/>
        </p:nvSpPr>
        <p:spPr>
          <a:xfrm>
            <a:off x="2823126" y="3398249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Ellipse 44">
            <a:extLst>
              <a:ext uri="{FF2B5EF4-FFF2-40B4-BE49-F238E27FC236}">
                <a16:creationId xmlns:a16="http://schemas.microsoft.com/office/drawing/2014/main" id="{2E02DDF6-FC0C-DAF3-0714-EF6CBAE795F8}"/>
              </a:ext>
            </a:extLst>
          </p:cNvPr>
          <p:cNvSpPr/>
          <p:nvPr/>
        </p:nvSpPr>
        <p:spPr>
          <a:xfrm>
            <a:off x="3400607" y="3398249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Ellipse 45">
            <a:extLst>
              <a:ext uri="{FF2B5EF4-FFF2-40B4-BE49-F238E27FC236}">
                <a16:creationId xmlns:a16="http://schemas.microsoft.com/office/drawing/2014/main" id="{958B10F7-D232-2B1F-CBE0-0EBC8C2DA491}"/>
              </a:ext>
            </a:extLst>
          </p:cNvPr>
          <p:cNvSpPr/>
          <p:nvPr/>
        </p:nvSpPr>
        <p:spPr>
          <a:xfrm>
            <a:off x="3943266" y="2904995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55A0936D-4FE9-DA4B-2720-4028F70B0881}"/>
              </a:ext>
            </a:extLst>
          </p:cNvPr>
          <p:cNvSpPr/>
          <p:nvPr/>
        </p:nvSpPr>
        <p:spPr>
          <a:xfrm>
            <a:off x="3943267" y="2413996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Ellipse 47">
            <a:extLst>
              <a:ext uri="{FF2B5EF4-FFF2-40B4-BE49-F238E27FC236}">
                <a16:creationId xmlns:a16="http://schemas.microsoft.com/office/drawing/2014/main" id="{AD5A85A0-B074-AAA5-4796-E8BAFB6AB376}"/>
              </a:ext>
            </a:extLst>
          </p:cNvPr>
          <p:cNvSpPr/>
          <p:nvPr/>
        </p:nvSpPr>
        <p:spPr>
          <a:xfrm>
            <a:off x="4520748" y="2904994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Ellipse 48">
            <a:extLst>
              <a:ext uri="{FF2B5EF4-FFF2-40B4-BE49-F238E27FC236}">
                <a16:creationId xmlns:a16="http://schemas.microsoft.com/office/drawing/2014/main" id="{F768A813-D42B-BEAC-7934-277DE5BBD3E3}"/>
              </a:ext>
            </a:extLst>
          </p:cNvPr>
          <p:cNvSpPr/>
          <p:nvPr/>
        </p:nvSpPr>
        <p:spPr>
          <a:xfrm>
            <a:off x="4520749" y="2411846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Ellipse 49">
            <a:extLst>
              <a:ext uri="{FF2B5EF4-FFF2-40B4-BE49-F238E27FC236}">
                <a16:creationId xmlns:a16="http://schemas.microsoft.com/office/drawing/2014/main" id="{3ADA33A3-EC4E-455C-A602-ACA9A6F649E3}"/>
              </a:ext>
            </a:extLst>
          </p:cNvPr>
          <p:cNvSpPr/>
          <p:nvPr/>
        </p:nvSpPr>
        <p:spPr>
          <a:xfrm>
            <a:off x="3943266" y="3398249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Ellipse 50">
            <a:extLst>
              <a:ext uri="{FF2B5EF4-FFF2-40B4-BE49-F238E27FC236}">
                <a16:creationId xmlns:a16="http://schemas.microsoft.com/office/drawing/2014/main" id="{7713DAC2-2B0F-E12D-48FA-6C69ED819F36}"/>
              </a:ext>
            </a:extLst>
          </p:cNvPr>
          <p:cNvSpPr/>
          <p:nvPr/>
        </p:nvSpPr>
        <p:spPr>
          <a:xfrm>
            <a:off x="4520747" y="3398249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Ellipse 51">
            <a:extLst>
              <a:ext uri="{FF2B5EF4-FFF2-40B4-BE49-F238E27FC236}">
                <a16:creationId xmlns:a16="http://schemas.microsoft.com/office/drawing/2014/main" id="{A99123A5-596F-4A08-06C1-2E1997E9D1EF}"/>
              </a:ext>
            </a:extLst>
          </p:cNvPr>
          <p:cNvSpPr/>
          <p:nvPr/>
        </p:nvSpPr>
        <p:spPr>
          <a:xfrm>
            <a:off x="5094157" y="2904995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Ellipse 52">
            <a:extLst>
              <a:ext uri="{FF2B5EF4-FFF2-40B4-BE49-F238E27FC236}">
                <a16:creationId xmlns:a16="http://schemas.microsoft.com/office/drawing/2014/main" id="{7D42844C-51DE-013E-11B5-E109960686DB}"/>
              </a:ext>
            </a:extLst>
          </p:cNvPr>
          <p:cNvSpPr/>
          <p:nvPr/>
        </p:nvSpPr>
        <p:spPr>
          <a:xfrm>
            <a:off x="5094158" y="2413996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Ellipse 53">
            <a:extLst>
              <a:ext uri="{FF2B5EF4-FFF2-40B4-BE49-F238E27FC236}">
                <a16:creationId xmlns:a16="http://schemas.microsoft.com/office/drawing/2014/main" id="{65B1E48C-6A7E-7DCC-84BD-DE3700B05DB3}"/>
              </a:ext>
            </a:extLst>
          </p:cNvPr>
          <p:cNvSpPr/>
          <p:nvPr/>
        </p:nvSpPr>
        <p:spPr>
          <a:xfrm>
            <a:off x="5671639" y="2904994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Ellipse 54">
            <a:extLst>
              <a:ext uri="{FF2B5EF4-FFF2-40B4-BE49-F238E27FC236}">
                <a16:creationId xmlns:a16="http://schemas.microsoft.com/office/drawing/2014/main" id="{908C2F7A-F741-8D20-89F4-AFBA728C046B}"/>
              </a:ext>
            </a:extLst>
          </p:cNvPr>
          <p:cNvSpPr/>
          <p:nvPr/>
        </p:nvSpPr>
        <p:spPr>
          <a:xfrm>
            <a:off x="5671640" y="2411846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Ellipse 55">
            <a:extLst>
              <a:ext uri="{FF2B5EF4-FFF2-40B4-BE49-F238E27FC236}">
                <a16:creationId xmlns:a16="http://schemas.microsoft.com/office/drawing/2014/main" id="{D0E0938C-0EC3-DCEC-606A-C0F7718B2FA3}"/>
              </a:ext>
            </a:extLst>
          </p:cNvPr>
          <p:cNvSpPr/>
          <p:nvPr/>
        </p:nvSpPr>
        <p:spPr>
          <a:xfrm>
            <a:off x="5094157" y="3398249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Ellipse 56">
            <a:extLst>
              <a:ext uri="{FF2B5EF4-FFF2-40B4-BE49-F238E27FC236}">
                <a16:creationId xmlns:a16="http://schemas.microsoft.com/office/drawing/2014/main" id="{1ABC14A7-9D86-CB23-590A-243A4DFE5F23}"/>
              </a:ext>
            </a:extLst>
          </p:cNvPr>
          <p:cNvSpPr/>
          <p:nvPr/>
        </p:nvSpPr>
        <p:spPr>
          <a:xfrm>
            <a:off x="5671638" y="3398249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8" name="Ellipse 57">
            <a:extLst>
              <a:ext uri="{FF2B5EF4-FFF2-40B4-BE49-F238E27FC236}">
                <a16:creationId xmlns:a16="http://schemas.microsoft.com/office/drawing/2014/main" id="{8DD78EDB-204B-93F5-B44B-9D244E5300F9}"/>
              </a:ext>
            </a:extLst>
          </p:cNvPr>
          <p:cNvSpPr/>
          <p:nvPr/>
        </p:nvSpPr>
        <p:spPr>
          <a:xfrm>
            <a:off x="6214297" y="2904995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Ellipse 58">
            <a:extLst>
              <a:ext uri="{FF2B5EF4-FFF2-40B4-BE49-F238E27FC236}">
                <a16:creationId xmlns:a16="http://schemas.microsoft.com/office/drawing/2014/main" id="{FF1D67E7-E736-5A61-9CA8-50118426E715}"/>
              </a:ext>
            </a:extLst>
          </p:cNvPr>
          <p:cNvSpPr/>
          <p:nvPr/>
        </p:nvSpPr>
        <p:spPr>
          <a:xfrm>
            <a:off x="6214298" y="2413996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" name="Ellipse 59">
            <a:extLst>
              <a:ext uri="{FF2B5EF4-FFF2-40B4-BE49-F238E27FC236}">
                <a16:creationId xmlns:a16="http://schemas.microsoft.com/office/drawing/2014/main" id="{E7FDDDFD-F07F-F2F4-7ADB-FEF54C37D5D2}"/>
              </a:ext>
            </a:extLst>
          </p:cNvPr>
          <p:cNvSpPr/>
          <p:nvPr/>
        </p:nvSpPr>
        <p:spPr>
          <a:xfrm>
            <a:off x="6791779" y="2904994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1" name="Ellipse 60">
            <a:extLst>
              <a:ext uri="{FF2B5EF4-FFF2-40B4-BE49-F238E27FC236}">
                <a16:creationId xmlns:a16="http://schemas.microsoft.com/office/drawing/2014/main" id="{063CDCED-73BF-6882-F503-331DD8DAE90E}"/>
              </a:ext>
            </a:extLst>
          </p:cNvPr>
          <p:cNvSpPr/>
          <p:nvPr/>
        </p:nvSpPr>
        <p:spPr>
          <a:xfrm>
            <a:off x="6791780" y="2411846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2" name="Ellipse 61">
            <a:extLst>
              <a:ext uri="{FF2B5EF4-FFF2-40B4-BE49-F238E27FC236}">
                <a16:creationId xmlns:a16="http://schemas.microsoft.com/office/drawing/2014/main" id="{960B8B79-FE4A-93B5-A7E0-B34480A1FBD7}"/>
              </a:ext>
            </a:extLst>
          </p:cNvPr>
          <p:cNvSpPr/>
          <p:nvPr/>
        </p:nvSpPr>
        <p:spPr>
          <a:xfrm>
            <a:off x="6214297" y="3398249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" name="Ellipse 62">
            <a:extLst>
              <a:ext uri="{FF2B5EF4-FFF2-40B4-BE49-F238E27FC236}">
                <a16:creationId xmlns:a16="http://schemas.microsoft.com/office/drawing/2014/main" id="{9DF662C7-D14F-B346-F857-B5BDAD20B26F}"/>
              </a:ext>
            </a:extLst>
          </p:cNvPr>
          <p:cNvSpPr/>
          <p:nvPr/>
        </p:nvSpPr>
        <p:spPr>
          <a:xfrm>
            <a:off x="6791778" y="3398249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4" name="Ellipse 63">
            <a:extLst>
              <a:ext uri="{FF2B5EF4-FFF2-40B4-BE49-F238E27FC236}">
                <a16:creationId xmlns:a16="http://schemas.microsoft.com/office/drawing/2014/main" id="{D5E5868F-CFDA-3C1F-C411-CCCFD43F4DAF}"/>
              </a:ext>
            </a:extLst>
          </p:cNvPr>
          <p:cNvSpPr/>
          <p:nvPr/>
        </p:nvSpPr>
        <p:spPr>
          <a:xfrm>
            <a:off x="7446377" y="2904995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" name="Ellipse 64">
            <a:extLst>
              <a:ext uri="{FF2B5EF4-FFF2-40B4-BE49-F238E27FC236}">
                <a16:creationId xmlns:a16="http://schemas.microsoft.com/office/drawing/2014/main" id="{475650F5-490D-8F28-937C-342588725DF6}"/>
              </a:ext>
            </a:extLst>
          </p:cNvPr>
          <p:cNvSpPr/>
          <p:nvPr/>
        </p:nvSpPr>
        <p:spPr>
          <a:xfrm>
            <a:off x="7446378" y="2413996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6" name="Ellipse 65">
            <a:extLst>
              <a:ext uri="{FF2B5EF4-FFF2-40B4-BE49-F238E27FC236}">
                <a16:creationId xmlns:a16="http://schemas.microsoft.com/office/drawing/2014/main" id="{36C895F6-B7DE-D416-2C21-E6D2059ED609}"/>
              </a:ext>
            </a:extLst>
          </p:cNvPr>
          <p:cNvSpPr/>
          <p:nvPr/>
        </p:nvSpPr>
        <p:spPr>
          <a:xfrm>
            <a:off x="8023859" y="2904994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7" name="Ellipse 66">
            <a:extLst>
              <a:ext uri="{FF2B5EF4-FFF2-40B4-BE49-F238E27FC236}">
                <a16:creationId xmlns:a16="http://schemas.microsoft.com/office/drawing/2014/main" id="{D0E83B41-6EB8-06E3-F9BE-E5D123117A19}"/>
              </a:ext>
            </a:extLst>
          </p:cNvPr>
          <p:cNvSpPr/>
          <p:nvPr/>
        </p:nvSpPr>
        <p:spPr>
          <a:xfrm>
            <a:off x="8023860" y="2411846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8" name="Ellipse 67">
            <a:extLst>
              <a:ext uri="{FF2B5EF4-FFF2-40B4-BE49-F238E27FC236}">
                <a16:creationId xmlns:a16="http://schemas.microsoft.com/office/drawing/2014/main" id="{840E8FC4-08BD-ACAF-FC70-BF8C35667509}"/>
              </a:ext>
            </a:extLst>
          </p:cNvPr>
          <p:cNvSpPr/>
          <p:nvPr/>
        </p:nvSpPr>
        <p:spPr>
          <a:xfrm>
            <a:off x="7446377" y="3398249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9" name="Ellipse 68">
            <a:extLst>
              <a:ext uri="{FF2B5EF4-FFF2-40B4-BE49-F238E27FC236}">
                <a16:creationId xmlns:a16="http://schemas.microsoft.com/office/drawing/2014/main" id="{79CFA6AC-DB68-FEBE-9C32-E7432316FE27}"/>
              </a:ext>
            </a:extLst>
          </p:cNvPr>
          <p:cNvSpPr/>
          <p:nvPr/>
        </p:nvSpPr>
        <p:spPr>
          <a:xfrm>
            <a:off x="8023858" y="3398249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0" name="Ellipse 69">
            <a:extLst>
              <a:ext uri="{FF2B5EF4-FFF2-40B4-BE49-F238E27FC236}">
                <a16:creationId xmlns:a16="http://schemas.microsoft.com/office/drawing/2014/main" id="{4FD65E94-ECEA-25EC-348E-364B9E136D3D}"/>
              </a:ext>
            </a:extLst>
          </p:cNvPr>
          <p:cNvSpPr/>
          <p:nvPr/>
        </p:nvSpPr>
        <p:spPr>
          <a:xfrm>
            <a:off x="8566517" y="2904995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1" name="Ellipse 70">
            <a:extLst>
              <a:ext uri="{FF2B5EF4-FFF2-40B4-BE49-F238E27FC236}">
                <a16:creationId xmlns:a16="http://schemas.microsoft.com/office/drawing/2014/main" id="{C1800492-203D-E396-4A3F-6C47B54F9898}"/>
              </a:ext>
            </a:extLst>
          </p:cNvPr>
          <p:cNvSpPr/>
          <p:nvPr/>
        </p:nvSpPr>
        <p:spPr>
          <a:xfrm>
            <a:off x="8566518" y="2413996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4" name="Ellipse 73">
            <a:extLst>
              <a:ext uri="{FF2B5EF4-FFF2-40B4-BE49-F238E27FC236}">
                <a16:creationId xmlns:a16="http://schemas.microsoft.com/office/drawing/2014/main" id="{220783BE-0F8B-762F-C431-4FB8BAB326EE}"/>
              </a:ext>
            </a:extLst>
          </p:cNvPr>
          <p:cNvSpPr/>
          <p:nvPr/>
        </p:nvSpPr>
        <p:spPr>
          <a:xfrm>
            <a:off x="8566517" y="3398249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2954E230-AB68-D2E9-5533-266056C76C1B}"/>
              </a:ext>
            </a:extLst>
          </p:cNvPr>
          <p:cNvSpPr/>
          <p:nvPr/>
        </p:nvSpPr>
        <p:spPr>
          <a:xfrm>
            <a:off x="62694" y="2184724"/>
            <a:ext cx="5520864" cy="190400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69DF0C7D-3369-E627-0722-7270C412064E}"/>
              </a:ext>
            </a:extLst>
          </p:cNvPr>
          <p:cNvSpPr/>
          <p:nvPr/>
        </p:nvSpPr>
        <p:spPr>
          <a:xfrm>
            <a:off x="5622039" y="2180089"/>
            <a:ext cx="3429476" cy="190400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935E10C-E5AB-D421-F6EE-3ACC094BE4C6}"/>
              </a:ext>
            </a:extLst>
          </p:cNvPr>
          <p:cNvSpPr txBox="1"/>
          <p:nvPr/>
        </p:nvSpPr>
        <p:spPr>
          <a:xfrm>
            <a:off x="6252630" y="4131514"/>
            <a:ext cx="27793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6 fois </a:t>
            </a:r>
            <a:r>
              <a:rPr lang="fr-FR" sz="4800" dirty="0">
                <a:solidFill>
                  <a:srgbClr val="00B050"/>
                </a:solidFill>
              </a:rPr>
              <a:t>3</a:t>
            </a:r>
            <a:r>
              <a:rPr lang="fr-FR" sz="4800" dirty="0"/>
              <a:t>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EBD9263-646E-96D1-AD94-78F75E2A8B4D}"/>
              </a:ext>
            </a:extLst>
          </p:cNvPr>
          <p:cNvSpPr txBox="1"/>
          <p:nvPr/>
        </p:nvSpPr>
        <p:spPr>
          <a:xfrm>
            <a:off x="1015974" y="2716593"/>
            <a:ext cx="3732109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10 × </a:t>
            </a:r>
            <a:r>
              <a:rPr lang="fr-FR" sz="4800" dirty="0">
                <a:solidFill>
                  <a:srgbClr val="00B050"/>
                </a:solidFill>
              </a:rPr>
              <a:t>3</a:t>
            </a:r>
            <a:r>
              <a:rPr lang="fr-FR" sz="4800" dirty="0"/>
              <a:t> = 30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E5F2CB39-A94A-C140-A3E6-5C91BA3A4935}"/>
              </a:ext>
            </a:extLst>
          </p:cNvPr>
          <p:cNvSpPr txBox="1"/>
          <p:nvPr/>
        </p:nvSpPr>
        <p:spPr>
          <a:xfrm>
            <a:off x="6078180" y="2716592"/>
            <a:ext cx="2654689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6 × </a:t>
            </a:r>
            <a:r>
              <a:rPr lang="fr-FR" sz="4800" dirty="0">
                <a:solidFill>
                  <a:srgbClr val="00B050"/>
                </a:solidFill>
              </a:rPr>
              <a:t>3</a:t>
            </a:r>
            <a:r>
              <a:rPr lang="fr-FR" sz="4800" dirty="0"/>
              <a:t> = 18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5D22E3E5-56C0-EF5A-0785-7BC6022B6C56}"/>
              </a:ext>
            </a:extLst>
          </p:cNvPr>
          <p:cNvSpPr txBox="1"/>
          <p:nvPr/>
        </p:nvSpPr>
        <p:spPr>
          <a:xfrm>
            <a:off x="5286533" y="965135"/>
            <a:ext cx="3732109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30 + 18 = </a:t>
            </a:r>
            <a:r>
              <a:rPr lang="fr-FR" sz="4800" dirty="0">
                <a:solidFill>
                  <a:srgbClr val="FF0000"/>
                </a:solidFill>
              </a:rPr>
              <a:t>48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D806B83E-BDA5-0262-CAC5-5A2C018CDA8A}"/>
              </a:ext>
            </a:extLst>
          </p:cNvPr>
          <p:cNvSpPr/>
          <p:nvPr/>
        </p:nvSpPr>
        <p:spPr>
          <a:xfrm>
            <a:off x="98658" y="2887333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DC6A974F-F441-DF0B-70BD-D6A6112ACEBA}"/>
              </a:ext>
            </a:extLst>
          </p:cNvPr>
          <p:cNvSpPr/>
          <p:nvPr/>
        </p:nvSpPr>
        <p:spPr>
          <a:xfrm>
            <a:off x="98659" y="2396334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B355A1FE-D9DB-20B3-D5AB-474082EDFF1C}"/>
              </a:ext>
            </a:extLst>
          </p:cNvPr>
          <p:cNvSpPr/>
          <p:nvPr/>
        </p:nvSpPr>
        <p:spPr>
          <a:xfrm>
            <a:off x="98658" y="3380587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3617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0221CF-41BC-4B6E-BD7C-4759B26B17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A2A347-5413-207C-C7E8-8F05BEDEC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Calcule en utilisant la stratégie.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B0B0BAC8-0FD7-FDBA-9552-5F41918CA4F3}"/>
              </a:ext>
            </a:extLst>
          </p:cNvPr>
          <p:cNvSpPr txBox="1"/>
          <p:nvPr/>
        </p:nvSpPr>
        <p:spPr>
          <a:xfrm>
            <a:off x="95001" y="995154"/>
            <a:ext cx="8953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12 × </a:t>
            </a:r>
            <a:r>
              <a:rPr lang="fr-FR" sz="4800" dirty="0">
                <a:solidFill>
                  <a:srgbClr val="00B050"/>
                </a:solidFill>
              </a:rPr>
              <a:t>5</a:t>
            </a:r>
            <a:r>
              <a:rPr lang="fr-FR" sz="4800" dirty="0"/>
              <a:t> = …</a:t>
            </a:r>
          </a:p>
        </p:txBody>
      </p:sp>
      <p:sp>
        <p:nvSpPr>
          <p:cNvPr id="37" name="Espace réservé du texte 36">
            <a:extLst>
              <a:ext uri="{FF2B5EF4-FFF2-40B4-BE49-F238E27FC236}">
                <a16:creationId xmlns:a16="http://schemas.microsoft.com/office/drawing/2014/main" id="{BF1BFEC4-7F41-8C2C-8B38-5AC8A34415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</p:spTree>
    <p:extLst>
      <p:ext uri="{BB962C8B-B14F-4D97-AF65-F5344CB8AC3E}">
        <p14:creationId xmlns:p14="http://schemas.microsoft.com/office/powerpoint/2010/main" val="8609806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42CDE3-D361-5E74-CE86-507C8BDE7F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6816CD-5B00-E284-2BC4-EF71A4C0B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4C5E3C97-6284-4043-9CC7-8A7DA6867332}"/>
              </a:ext>
            </a:extLst>
          </p:cNvPr>
          <p:cNvSpPr/>
          <p:nvPr/>
        </p:nvSpPr>
        <p:spPr>
          <a:xfrm>
            <a:off x="557316" y="2904995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BDDDDBB2-6D38-0F0E-29A6-A4B0136667C4}"/>
              </a:ext>
            </a:extLst>
          </p:cNvPr>
          <p:cNvSpPr/>
          <p:nvPr/>
        </p:nvSpPr>
        <p:spPr>
          <a:xfrm>
            <a:off x="557317" y="2413996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6F8874A3-8C9F-959B-2CA2-EE9693D81A09}"/>
              </a:ext>
            </a:extLst>
          </p:cNvPr>
          <p:cNvSpPr/>
          <p:nvPr/>
        </p:nvSpPr>
        <p:spPr>
          <a:xfrm>
            <a:off x="1134798" y="2904994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74F33069-1C0E-1D78-5EBA-761A1FC826B7}"/>
              </a:ext>
            </a:extLst>
          </p:cNvPr>
          <p:cNvSpPr/>
          <p:nvPr/>
        </p:nvSpPr>
        <p:spPr>
          <a:xfrm>
            <a:off x="1134799" y="2411846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DF0C2BB4-4011-BBDD-B37E-5246A674E506}"/>
              </a:ext>
            </a:extLst>
          </p:cNvPr>
          <p:cNvSpPr txBox="1"/>
          <p:nvPr/>
        </p:nvSpPr>
        <p:spPr>
          <a:xfrm>
            <a:off x="1672425" y="4855637"/>
            <a:ext cx="27793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10 fois </a:t>
            </a:r>
            <a:r>
              <a:rPr lang="fr-FR" sz="4800" dirty="0">
                <a:solidFill>
                  <a:srgbClr val="00B050"/>
                </a:solidFill>
              </a:rPr>
              <a:t>5</a:t>
            </a:r>
            <a:r>
              <a:rPr lang="fr-FR" sz="4800" dirty="0"/>
              <a:t> 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15DF7DB4-1082-C88D-0C11-DB21728E46B0}"/>
              </a:ext>
            </a:extLst>
          </p:cNvPr>
          <p:cNvSpPr txBox="1"/>
          <p:nvPr/>
        </p:nvSpPr>
        <p:spPr>
          <a:xfrm>
            <a:off x="95001" y="995154"/>
            <a:ext cx="8953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12 × </a:t>
            </a:r>
            <a:r>
              <a:rPr lang="fr-FR" sz="4800" dirty="0">
                <a:solidFill>
                  <a:srgbClr val="00B050"/>
                </a:solidFill>
              </a:rPr>
              <a:t>5</a:t>
            </a:r>
            <a:r>
              <a:rPr lang="fr-FR" sz="4800" dirty="0"/>
              <a:t> = …</a:t>
            </a:r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6622F7E3-B291-C1B4-DF29-6E3610C38A3B}"/>
              </a:ext>
            </a:extLst>
          </p:cNvPr>
          <p:cNvSpPr/>
          <p:nvPr/>
        </p:nvSpPr>
        <p:spPr>
          <a:xfrm>
            <a:off x="557316" y="3398249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53181611-A4A0-41DE-B6CD-AB1535BA809D}"/>
              </a:ext>
            </a:extLst>
          </p:cNvPr>
          <p:cNvSpPr/>
          <p:nvPr/>
        </p:nvSpPr>
        <p:spPr>
          <a:xfrm>
            <a:off x="1134797" y="3398249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Espace réservé du texte 36">
            <a:extLst>
              <a:ext uri="{FF2B5EF4-FFF2-40B4-BE49-F238E27FC236}">
                <a16:creationId xmlns:a16="http://schemas.microsoft.com/office/drawing/2014/main" id="{6BF85A9B-EC92-A497-14C9-2B3360E96EC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02FEEAED-EA17-5ABB-3A7C-A12F87F38487}"/>
              </a:ext>
            </a:extLst>
          </p:cNvPr>
          <p:cNvSpPr/>
          <p:nvPr/>
        </p:nvSpPr>
        <p:spPr>
          <a:xfrm>
            <a:off x="1677456" y="2904995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D0B5F911-3A2B-8710-F586-195C0450272F}"/>
              </a:ext>
            </a:extLst>
          </p:cNvPr>
          <p:cNvSpPr/>
          <p:nvPr/>
        </p:nvSpPr>
        <p:spPr>
          <a:xfrm>
            <a:off x="1677457" y="2413996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D4FE4210-0B58-76A6-8899-7AA9EC3873C3}"/>
              </a:ext>
            </a:extLst>
          </p:cNvPr>
          <p:cNvSpPr/>
          <p:nvPr/>
        </p:nvSpPr>
        <p:spPr>
          <a:xfrm>
            <a:off x="2254938" y="2904994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A77279E3-0E35-A647-B16E-EC030C2F7812}"/>
              </a:ext>
            </a:extLst>
          </p:cNvPr>
          <p:cNvSpPr/>
          <p:nvPr/>
        </p:nvSpPr>
        <p:spPr>
          <a:xfrm>
            <a:off x="2254939" y="2411846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F2C4BE74-E2EC-7FA7-FFE1-86DCEACD04DB}"/>
              </a:ext>
            </a:extLst>
          </p:cNvPr>
          <p:cNvSpPr/>
          <p:nvPr/>
        </p:nvSpPr>
        <p:spPr>
          <a:xfrm>
            <a:off x="1677456" y="3398249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Ellipse 38">
            <a:extLst>
              <a:ext uri="{FF2B5EF4-FFF2-40B4-BE49-F238E27FC236}">
                <a16:creationId xmlns:a16="http://schemas.microsoft.com/office/drawing/2014/main" id="{4DB4B808-5BB2-6C0F-AFA6-715A6E89FDF4}"/>
              </a:ext>
            </a:extLst>
          </p:cNvPr>
          <p:cNvSpPr/>
          <p:nvPr/>
        </p:nvSpPr>
        <p:spPr>
          <a:xfrm>
            <a:off x="2254937" y="3398249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Ellipse 39">
            <a:extLst>
              <a:ext uri="{FF2B5EF4-FFF2-40B4-BE49-F238E27FC236}">
                <a16:creationId xmlns:a16="http://schemas.microsoft.com/office/drawing/2014/main" id="{C0CA845A-CF8D-89CB-7131-5B96C88B1C38}"/>
              </a:ext>
            </a:extLst>
          </p:cNvPr>
          <p:cNvSpPr/>
          <p:nvPr/>
        </p:nvSpPr>
        <p:spPr>
          <a:xfrm>
            <a:off x="2823126" y="2904995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Ellipse 40">
            <a:extLst>
              <a:ext uri="{FF2B5EF4-FFF2-40B4-BE49-F238E27FC236}">
                <a16:creationId xmlns:a16="http://schemas.microsoft.com/office/drawing/2014/main" id="{7ED717ED-CA55-BDCB-6C5C-F2EC794815C8}"/>
              </a:ext>
            </a:extLst>
          </p:cNvPr>
          <p:cNvSpPr/>
          <p:nvPr/>
        </p:nvSpPr>
        <p:spPr>
          <a:xfrm>
            <a:off x="2823127" y="2413996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Ellipse 41">
            <a:extLst>
              <a:ext uri="{FF2B5EF4-FFF2-40B4-BE49-F238E27FC236}">
                <a16:creationId xmlns:a16="http://schemas.microsoft.com/office/drawing/2014/main" id="{074EDCC7-037C-7FF1-6FC0-5706EF8C3E67}"/>
              </a:ext>
            </a:extLst>
          </p:cNvPr>
          <p:cNvSpPr/>
          <p:nvPr/>
        </p:nvSpPr>
        <p:spPr>
          <a:xfrm>
            <a:off x="3400608" y="2904994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Ellipse 42">
            <a:extLst>
              <a:ext uri="{FF2B5EF4-FFF2-40B4-BE49-F238E27FC236}">
                <a16:creationId xmlns:a16="http://schemas.microsoft.com/office/drawing/2014/main" id="{36271C8A-FED0-EF91-0E13-E97B9832F2B1}"/>
              </a:ext>
            </a:extLst>
          </p:cNvPr>
          <p:cNvSpPr/>
          <p:nvPr/>
        </p:nvSpPr>
        <p:spPr>
          <a:xfrm>
            <a:off x="3400609" y="2411846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Ellipse 43">
            <a:extLst>
              <a:ext uri="{FF2B5EF4-FFF2-40B4-BE49-F238E27FC236}">
                <a16:creationId xmlns:a16="http://schemas.microsoft.com/office/drawing/2014/main" id="{E7FFA12E-F6E2-6256-41BA-379BBB8822BE}"/>
              </a:ext>
            </a:extLst>
          </p:cNvPr>
          <p:cNvSpPr/>
          <p:nvPr/>
        </p:nvSpPr>
        <p:spPr>
          <a:xfrm>
            <a:off x="2823126" y="3398249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Ellipse 44">
            <a:extLst>
              <a:ext uri="{FF2B5EF4-FFF2-40B4-BE49-F238E27FC236}">
                <a16:creationId xmlns:a16="http://schemas.microsoft.com/office/drawing/2014/main" id="{1D66E0FD-01C1-86F4-CBC1-88C37C8598D4}"/>
              </a:ext>
            </a:extLst>
          </p:cNvPr>
          <p:cNvSpPr/>
          <p:nvPr/>
        </p:nvSpPr>
        <p:spPr>
          <a:xfrm>
            <a:off x="3400607" y="3398249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Ellipse 45">
            <a:extLst>
              <a:ext uri="{FF2B5EF4-FFF2-40B4-BE49-F238E27FC236}">
                <a16:creationId xmlns:a16="http://schemas.microsoft.com/office/drawing/2014/main" id="{0687D4D0-586B-F312-3C7E-781D86DAD47C}"/>
              </a:ext>
            </a:extLst>
          </p:cNvPr>
          <p:cNvSpPr/>
          <p:nvPr/>
        </p:nvSpPr>
        <p:spPr>
          <a:xfrm>
            <a:off x="3943266" y="2904995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13CA6DF4-A694-8DEB-1125-4C3506591BD1}"/>
              </a:ext>
            </a:extLst>
          </p:cNvPr>
          <p:cNvSpPr/>
          <p:nvPr/>
        </p:nvSpPr>
        <p:spPr>
          <a:xfrm>
            <a:off x="3943267" y="2413996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Ellipse 47">
            <a:extLst>
              <a:ext uri="{FF2B5EF4-FFF2-40B4-BE49-F238E27FC236}">
                <a16:creationId xmlns:a16="http://schemas.microsoft.com/office/drawing/2014/main" id="{95243515-F769-A00D-C0E4-26A1848AD29B}"/>
              </a:ext>
            </a:extLst>
          </p:cNvPr>
          <p:cNvSpPr/>
          <p:nvPr/>
        </p:nvSpPr>
        <p:spPr>
          <a:xfrm>
            <a:off x="4520748" y="2904994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Ellipse 48">
            <a:extLst>
              <a:ext uri="{FF2B5EF4-FFF2-40B4-BE49-F238E27FC236}">
                <a16:creationId xmlns:a16="http://schemas.microsoft.com/office/drawing/2014/main" id="{043CAF82-4AF9-41F7-F7B2-2476761A0F37}"/>
              </a:ext>
            </a:extLst>
          </p:cNvPr>
          <p:cNvSpPr/>
          <p:nvPr/>
        </p:nvSpPr>
        <p:spPr>
          <a:xfrm>
            <a:off x="4520749" y="2411846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Ellipse 49">
            <a:extLst>
              <a:ext uri="{FF2B5EF4-FFF2-40B4-BE49-F238E27FC236}">
                <a16:creationId xmlns:a16="http://schemas.microsoft.com/office/drawing/2014/main" id="{D52DCEB0-98CB-8C12-B6C6-F02F1F5CCCEC}"/>
              </a:ext>
            </a:extLst>
          </p:cNvPr>
          <p:cNvSpPr/>
          <p:nvPr/>
        </p:nvSpPr>
        <p:spPr>
          <a:xfrm>
            <a:off x="3943266" y="3398249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Ellipse 50">
            <a:extLst>
              <a:ext uri="{FF2B5EF4-FFF2-40B4-BE49-F238E27FC236}">
                <a16:creationId xmlns:a16="http://schemas.microsoft.com/office/drawing/2014/main" id="{58E65D61-B5DC-B6BB-A2A8-C84A5B453BBE}"/>
              </a:ext>
            </a:extLst>
          </p:cNvPr>
          <p:cNvSpPr/>
          <p:nvPr/>
        </p:nvSpPr>
        <p:spPr>
          <a:xfrm>
            <a:off x="4520747" y="3398249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Ellipse 51">
            <a:extLst>
              <a:ext uri="{FF2B5EF4-FFF2-40B4-BE49-F238E27FC236}">
                <a16:creationId xmlns:a16="http://schemas.microsoft.com/office/drawing/2014/main" id="{F8842D94-BE32-6AE5-00B8-7366816C8330}"/>
              </a:ext>
            </a:extLst>
          </p:cNvPr>
          <p:cNvSpPr/>
          <p:nvPr/>
        </p:nvSpPr>
        <p:spPr>
          <a:xfrm>
            <a:off x="5094157" y="2904995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Ellipse 52">
            <a:extLst>
              <a:ext uri="{FF2B5EF4-FFF2-40B4-BE49-F238E27FC236}">
                <a16:creationId xmlns:a16="http://schemas.microsoft.com/office/drawing/2014/main" id="{1CB956E2-261B-6650-0850-8176891438B7}"/>
              </a:ext>
            </a:extLst>
          </p:cNvPr>
          <p:cNvSpPr/>
          <p:nvPr/>
        </p:nvSpPr>
        <p:spPr>
          <a:xfrm>
            <a:off x="5094158" y="2413996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Ellipse 53">
            <a:extLst>
              <a:ext uri="{FF2B5EF4-FFF2-40B4-BE49-F238E27FC236}">
                <a16:creationId xmlns:a16="http://schemas.microsoft.com/office/drawing/2014/main" id="{EAC08497-E9CD-61BB-6E05-AE032048004F}"/>
              </a:ext>
            </a:extLst>
          </p:cNvPr>
          <p:cNvSpPr/>
          <p:nvPr/>
        </p:nvSpPr>
        <p:spPr>
          <a:xfrm>
            <a:off x="5671639" y="2904994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Ellipse 54">
            <a:extLst>
              <a:ext uri="{FF2B5EF4-FFF2-40B4-BE49-F238E27FC236}">
                <a16:creationId xmlns:a16="http://schemas.microsoft.com/office/drawing/2014/main" id="{55A283B2-4A93-CD86-5A64-6C8DBC1436E2}"/>
              </a:ext>
            </a:extLst>
          </p:cNvPr>
          <p:cNvSpPr/>
          <p:nvPr/>
        </p:nvSpPr>
        <p:spPr>
          <a:xfrm>
            <a:off x="5671640" y="2411846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Ellipse 55">
            <a:extLst>
              <a:ext uri="{FF2B5EF4-FFF2-40B4-BE49-F238E27FC236}">
                <a16:creationId xmlns:a16="http://schemas.microsoft.com/office/drawing/2014/main" id="{D3C151F3-3EFA-60BB-B613-3C04E937D653}"/>
              </a:ext>
            </a:extLst>
          </p:cNvPr>
          <p:cNvSpPr/>
          <p:nvPr/>
        </p:nvSpPr>
        <p:spPr>
          <a:xfrm>
            <a:off x="5094157" y="3398249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Ellipse 56">
            <a:extLst>
              <a:ext uri="{FF2B5EF4-FFF2-40B4-BE49-F238E27FC236}">
                <a16:creationId xmlns:a16="http://schemas.microsoft.com/office/drawing/2014/main" id="{CF93F7E0-2D2D-DA9C-4219-5945D2BE87EC}"/>
              </a:ext>
            </a:extLst>
          </p:cNvPr>
          <p:cNvSpPr/>
          <p:nvPr/>
        </p:nvSpPr>
        <p:spPr>
          <a:xfrm>
            <a:off x="5671638" y="3398249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" name="Ellipse 59">
            <a:extLst>
              <a:ext uri="{FF2B5EF4-FFF2-40B4-BE49-F238E27FC236}">
                <a16:creationId xmlns:a16="http://schemas.microsoft.com/office/drawing/2014/main" id="{EFF50379-8E94-92AD-0369-79B83A4C67D5}"/>
              </a:ext>
            </a:extLst>
          </p:cNvPr>
          <p:cNvSpPr/>
          <p:nvPr/>
        </p:nvSpPr>
        <p:spPr>
          <a:xfrm>
            <a:off x="6353734" y="2905003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1" name="Ellipse 60">
            <a:extLst>
              <a:ext uri="{FF2B5EF4-FFF2-40B4-BE49-F238E27FC236}">
                <a16:creationId xmlns:a16="http://schemas.microsoft.com/office/drawing/2014/main" id="{810DB5A6-CD1E-296D-68C9-351787E50E74}"/>
              </a:ext>
            </a:extLst>
          </p:cNvPr>
          <p:cNvSpPr/>
          <p:nvPr/>
        </p:nvSpPr>
        <p:spPr>
          <a:xfrm>
            <a:off x="6353735" y="2411855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" name="Ellipse 62">
            <a:extLst>
              <a:ext uri="{FF2B5EF4-FFF2-40B4-BE49-F238E27FC236}">
                <a16:creationId xmlns:a16="http://schemas.microsoft.com/office/drawing/2014/main" id="{BDDE32E5-76BC-46AC-9CB1-EF99166DC0CF}"/>
              </a:ext>
            </a:extLst>
          </p:cNvPr>
          <p:cNvSpPr/>
          <p:nvPr/>
        </p:nvSpPr>
        <p:spPr>
          <a:xfrm>
            <a:off x="6353733" y="3398258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4" name="Ellipse 63">
            <a:extLst>
              <a:ext uri="{FF2B5EF4-FFF2-40B4-BE49-F238E27FC236}">
                <a16:creationId xmlns:a16="http://schemas.microsoft.com/office/drawing/2014/main" id="{952E64CF-3295-EFCA-D16A-98C363E93039}"/>
              </a:ext>
            </a:extLst>
          </p:cNvPr>
          <p:cNvSpPr/>
          <p:nvPr/>
        </p:nvSpPr>
        <p:spPr>
          <a:xfrm>
            <a:off x="7008332" y="2905004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" name="Ellipse 64">
            <a:extLst>
              <a:ext uri="{FF2B5EF4-FFF2-40B4-BE49-F238E27FC236}">
                <a16:creationId xmlns:a16="http://schemas.microsoft.com/office/drawing/2014/main" id="{FB2C3123-4B46-275D-7BD7-BEC4AB4FBA41}"/>
              </a:ext>
            </a:extLst>
          </p:cNvPr>
          <p:cNvSpPr/>
          <p:nvPr/>
        </p:nvSpPr>
        <p:spPr>
          <a:xfrm>
            <a:off x="7008333" y="2414005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8" name="Ellipse 67">
            <a:extLst>
              <a:ext uri="{FF2B5EF4-FFF2-40B4-BE49-F238E27FC236}">
                <a16:creationId xmlns:a16="http://schemas.microsoft.com/office/drawing/2014/main" id="{6244AB33-5ADA-5F3B-B376-8921F0796338}"/>
              </a:ext>
            </a:extLst>
          </p:cNvPr>
          <p:cNvSpPr/>
          <p:nvPr/>
        </p:nvSpPr>
        <p:spPr>
          <a:xfrm>
            <a:off x="7008332" y="3398258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BA2C1A53-75F9-E9F9-C624-52FD96437BDC}"/>
              </a:ext>
            </a:extLst>
          </p:cNvPr>
          <p:cNvSpPr/>
          <p:nvPr/>
        </p:nvSpPr>
        <p:spPr>
          <a:xfrm>
            <a:off x="420914" y="2236435"/>
            <a:ext cx="5642609" cy="270752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F87A7BB5-D3B3-1276-F288-DB7A566679CC}"/>
              </a:ext>
            </a:extLst>
          </p:cNvPr>
          <p:cNvSpPr/>
          <p:nvPr/>
        </p:nvSpPr>
        <p:spPr>
          <a:xfrm>
            <a:off x="6093384" y="2206424"/>
            <a:ext cx="1373159" cy="273754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C11BE90-2E00-006D-6288-A93390F91722}"/>
              </a:ext>
            </a:extLst>
          </p:cNvPr>
          <p:cNvSpPr txBox="1"/>
          <p:nvPr/>
        </p:nvSpPr>
        <p:spPr>
          <a:xfrm>
            <a:off x="5479694" y="4899187"/>
            <a:ext cx="27793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2 fois </a:t>
            </a:r>
            <a:r>
              <a:rPr lang="fr-FR" sz="4800" dirty="0">
                <a:solidFill>
                  <a:srgbClr val="00B050"/>
                </a:solidFill>
              </a:rPr>
              <a:t>5</a:t>
            </a:r>
            <a:r>
              <a:rPr lang="fr-FR" sz="4800" dirty="0"/>
              <a:t>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48F8B50-FBF2-B832-BD03-85AC9102E60D}"/>
              </a:ext>
            </a:extLst>
          </p:cNvPr>
          <p:cNvSpPr txBox="1"/>
          <p:nvPr/>
        </p:nvSpPr>
        <p:spPr>
          <a:xfrm>
            <a:off x="1333013" y="3155784"/>
            <a:ext cx="3732109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10 × </a:t>
            </a:r>
            <a:r>
              <a:rPr lang="fr-FR" sz="4800" dirty="0">
                <a:solidFill>
                  <a:srgbClr val="00B050"/>
                </a:solidFill>
              </a:rPr>
              <a:t>5</a:t>
            </a:r>
            <a:r>
              <a:rPr lang="fr-FR" sz="4800" dirty="0"/>
              <a:t> = 50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E0BF975-D845-EFF2-7570-6C3815C86B31}"/>
              </a:ext>
            </a:extLst>
          </p:cNvPr>
          <p:cNvSpPr txBox="1"/>
          <p:nvPr/>
        </p:nvSpPr>
        <p:spPr>
          <a:xfrm>
            <a:off x="6169057" y="3195332"/>
            <a:ext cx="2654689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2 × </a:t>
            </a:r>
            <a:r>
              <a:rPr lang="fr-FR" sz="4800" dirty="0">
                <a:solidFill>
                  <a:srgbClr val="00B050"/>
                </a:solidFill>
              </a:rPr>
              <a:t>5</a:t>
            </a:r>
            <a:r>
              <a:rPr lang="fr-FR" sz="4800" dirty="0"/>
              <a:t> = 10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853E731D-CB82-462B-47D7-5850F0D6B610}"/>
              </a:ext>
            </a:extLst>
          </p:cNvPr>
          <p:cNvSpPr txBox="1"/>
          <p:nvPr/>
        </p:nvSpPr>
        <p:spPr>
          <a:xfrm>
            <a:off x="5286533" y="965135"/>
            <a:ext cx="3732109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50 + 10 = </a:t>
            </a:r>
            <a:r>
              <a:rPr lang="fr-FR" sz="4800" dirty="0">
                <a:solidFill>
                  <a:srgbClr val="FF0000"/>
                </a:solidFill>
              </a:rPr>
              <a:t>60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01D2B205-A6DE-FF67-1AC1-548B289BCEF8}"/>
              </a:ext>
            </a:extLst>
          </p:cNvPr>
          <p:cNvSpPr/>
          <p:nvPr/>
        </p:nvSpPr>
        <p:spPr>
          <a:xfrm>
            <a:off x="553055" y="3925763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31ED63D2-092D-2B1D-2931-8AA809AEA9E5}"/>
              </a:ext>
            </a:extLst>
          </p:cNvPr>
          <p:cNvSpPr/>
          <p:nvPr/>
        </p:nvSpPr>
        <p:spPr>
          <a:xfrm>
            <a:off x="1130536" y="3925763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08F754A3-943D-3049-9BB2-C001EF598B26}"/>
              </a:ext>
            </a:extLst>
          </p:cNvPr>
          <p:cNvSpPr/>
          <p:nvPr/>
        </p:nvSpPr>
        <p:spPr>
          <a:xfrm>
            <a:off x="1673195" y="3925763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CC142B67-0C79-0F64-6C82-D96BBE0CA2EA}"/>
              </a:ext>
            </a:extLst>
          </p:cNvPr>
          <p:cNvSpPr/>
          <p:nvPr/>
        </p:nvSpPr>
        <p:spPr>
          <a:xfrm>
            <a:off x="2250676" y="3925763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56456EB7-F8B3-88C8-3EB1-82C15C218142}"/>
              </a:ext>
            </a:extLst>
          </p:cNvPr>
          <p:cNvSpPr/>
          <p:nvPr/>
        </p:nvSpPr>
        <p:spPr>
          <a:xfrm>
            <a:off x="2818865" y="3925763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49173A17-3F3B-D4DB-B063-90EC4CC8E414}"/>
              </a:ext>
            </a:extLst>
          </p:cNvPr>
          <p:cNvSpPr/>
          <p:nvPr/>
        </p:nvSpPr>
        <p:spPr>
          <a:xfrm>
            <a:off x="3396346" y="3925763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3CF7FD79-CFC2-DCF7-8CC4-A5A550FC7BFC}"/>
              </a:ext>
            </a:extLst>
          </p:cNvPr>
          <p:cNvSpPr/>
          <p:nvPr/>
        </p:nvSpPr>
        <p:spPr>
          <a:xfrm>
            <a:off x="3939005" y="3925763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B88036FE-0863-3F45-2D9B-22326CDDD601}"/>
              </a:ext>
            </a:extLst>
          </p:cNvPr>
          <p:cNvSpPr/>
          <p:nvPr/>
        </p:nvSpPr>
        <p:spPr>
          <a:xfrm>
            <a:off x="4516486" y="3925763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804D7D05-865F-3A15-BA60-87961364883E}"/>
              </a:ext>
            </a:extLst>
          </p:cNvPr>
          <p:cNvSpPr/>
          <p:nvPr/>
        </p:nvSpPr>
        <p:spPr>
          <a:xfrm>
            <a:off x="5089896" y="3925763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C72B8277-1CF7-EE76-ADD7-CCC6EBFDA26B}"/>
              </a:ext>
            </a:extLst>
          </p:cNvPr>
          <p:cNvSpPr/>
          <p:nvPr/>
        </p:nvSpPr>
        <p:spPr>
          <a:xfrm>
            <a:off x="5667377" y="3925763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73BF34E4-15E4-D102-6177-EEE3831FBB98}"/>
              </a:ext>
            </a:extLst>
          </p:cNvPr>
          <p:cNvSpPr/>
          <p:nvPr/>
        </p:nvSpPr>
        <p:spPr>
          <a:xfrm>
            <a:off x="6353733" y="3904462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E8E99E3A-BF36-6EA6-E930-12D3D445EEB3}"/>
              </a:ext>
            </a:extLst>
          </p:cNvPr>
          <p:cNvSpPr/>
          <p:nvPr/>
        </p:nvSpPr>
        <p:spPr>
          <a:xfrm>
            <a:off x="7008332" y="3904462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B5840443-6F5B-E9ED-B7AD-151802DD3952}"/>
              </a:ext>
            </a:extLst>
          </p:cNvPr>
          <p:cNvSpPr/>
          <p:nvPr/>
        </p:nvSpPr>
        <p:spPr>
          <a:xfrm>
            <a:off x="553055" y="4378965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Ellipse 34">
            <a:extLst>
              <a:ext uri="{FF2B5EF4-FFF2-40B4-BE49-F238E27FC236}">
                <a16:creationId xmlns:a16="http://schemas.microsoft.com/office/drawing/2014/main" id="{6D8ED7FC-52C6-9365-814F-0B45855B79A7}"/>
              </a:ext>
            </a:extLst>
          </p:cNvPr>
          <p:cNvSpPr/>
          <p:nvPr/>
        </p:nvSpPr>
        <p:spPr>
          <a:xfrm>
            <a:off x="1130536" y="4378965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8" name="Ellipse 57">
            <a:extLst>
              <a:ext uri="{FF2B5EF4-FFF2-40B4-BE49-F238E27FC236}">
                <a16:creationId xmlns:a16="http://schemas.microsoft.com/office/drawing/2014/main" id="{DE744F8D-1A05-A0A4-A679-DB92ACA9A0D2}"/>
              </a:ext>
            </a:extLst>
          </p:cNvPr>
          <p:cNvSpPr/>
          <p:nvPr/>
        </p:nvSpPr>
        <p:spPr>
          <a:xfrm>
            <a:off x="1673195" y="4378965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Ellipse 58">
            <a:extLst>
              <a:ext uri="{FF2B5EF4-FFF2-40B4-BE49-F238E27FC236}">
                <a16:creationId xmlns:a16="http://schemas.microsoft.com/office/drawing/2014/main" id="{4FFCE8B2-6B61-FD18-A37F-7C7DBCB5B9E4}"/>
              </a:ext>
            </a:extLst>
          </p:cNvPr>
          <p:cNvSpPr/>
          <p:nvPr/>
        </p:nvSpPr>
        <p:spPr>
          <a:xfrm>
            <a:off x="2250676" y="4378965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2" name="Ellipse 61">
            <a:extLst>
              <a:ext uri="{FF2B5EF4-FFF2-40B4-BE49-F238E27FC236}">
                <a16:creationId xmlns:a16="http://schemas.microsoft.com/office/drawing/2014/main" id="{526E5CCC-6846-B8CE-3280-5C64E149C10E}"/>
              </a:ext>
            </a:extLst>
          </p:cNvPr>
          <p:cNvSpPr/>
          <p:nvPr/>
        </p:nvSpPr>
        <p:spPr>
          <a:xfrm>
            <a:off x="2818865" y="4378965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2" name="Ellipse 71">
            <a:extLst>
              <a:ext uri="{FF2B5EF4-FFF2-40B4-BE49-F238E27FC236}">
                <a16:creationId xmlns:a16="http://schemas.microsoft.com/office/drawing/2014/main" id="{D4C7D56E-8E05-524F-CEEF-36DC7C559072}"/>
              </a:ext>
            </a:extLst>
          </p:cNvPr>
          <p:cNvSpPr/>
          <p:nvPr/>
        </p:nvSpPr>
        <p:spPr>
          <a:xfrm>
            <a:off x="3396346" y="4378965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3" name="Ellipse 72">
            <a:extLst>
              <a:ext uri="{FF2B5EF4-FFF2-40B4-BE49-F238E27FC236}">
                <a16:creationId xmlns:a16="http://schemas.microsoft.com/office/drawing/2014/main" id="{E3B2F7DC-3FF2-1F81-2A53-CF29978784D6}"/>
              </a:ext>
            </a:extLst>
          </p:cNvPr>
          <p:cNvSpPr/>
          <p:nvPr/>
        </p:nvSpPr>
        <p:spPr>
          <a:xfrm>
            <a:off x="3939005" y="4378965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5" name="Ellipse 74">
            <a:extLst>
              <a:ext uri="{FF2B5EF4-FFF2-40B4-BE49-F238E27FC236}">
                <a16:creationId xmlns:a16="http://schemas.microsoft.com/office/drawing/2014/main" id="{482A3C12-9D5A-CB30-EF0D-64838CD560EA}"/>
              </a:ext>
            </a:extLst>
          </p:cNvPr>
          <p:cNvSpPr/>
          <p:nvPr/>
        </p:nvSpPr>
        <p:spPr>
          <a:xfrm>
            <a:off x="4516486" y="4378965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6" name="Ellipse 75">
            <a:extLst>
              <a:ext uri="{FF2B5EF4-FFF2-40B4-BE49-F238E27FC236}">
                <a16:creationId xmlns:a16="http://schemas.microsoft.com/office/drawing/2014/main" id="{2356DF0C-0357-4093-43EF-E5E252226539}"/>
              </a:ext>
            </a:extLst>
          </p:cNvPr>
          <p:cNvSpPr/>
          <p:nvPr/>
        </p:nvSpPr>
        <p:spPr>
          <a:xfrm>
            <a:off x="5089896" y="4378965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7" name="Ellipse 76">
            <a:extLst>
              <a:ext uri="{FF2B5EF4-FFF2-40B4-BE49-F238E27FC236}">
                <a16:creationId xmlns:a16="http://schemas.microsoft.com/office/drawing/2014/main" id="{9218DDBD-98D6-711A-EBDB-61E459A4C971}"/>
              </a:ext>
            </a:extLst>
          </p:cNvPr>
          <p:cNvSpPr/>
          <p:nvPr/>
        </p:nvSpPr>
        <p:spPr>
          <a:xfrm>
            <a:off x="5667377" y="4378965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8" name="Ellipse 77">
            <a:extLst>
              <a:ext uri="{FF2B5EF4-FFF2-40B4-BE49-F238E27FC236}">
                <a16:creationId xmlns:a16="http://schemas.microsoft.com/office/drawing/2014/main" id="{F7FA907A-ACB8-6B52-A093-A0284017C218}"/>
              </a:ext>
            </a:extLst>
          </p:cNvPr>
          <p:cNvSpPr/>
          <p:nvPr/>
        </p:nvSpPr>
        <p:spPr>
          <a:xfrm>
            <a:off x="6353733" y="4410666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9" name="Ellipse 78">
            <a:extLst>
              <a:ext uri="{FF2B5EF4-FFF2-40B4-BE49-F238E27FC236}">
                <a16:creationId xmlns:a16="http://schemas.microsoft.com/office/drawing/2014/main" id="{10B943DF-CAEE-E6A2-696C-2EBEDBEAFE74}"/>
              </a:ext>
            </a:extLst>
          </p:cNvPr>
          <p:cNvSpPr/>
          <p:nvPr/>
        </p:nvSpPr>
        <p:spPr>
          <a:xfrm>
            <a:off x="7008332" y="4410666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7366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AF7E41-C5FE-2356-6470-5D6ABC368C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31368C3-477D-CCCD-8213-5095A9DECF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Calcule en utilisant la stratégie.</a:t>
            </a:r>
          </a:p>
        </p:txBody>
      </p:sp>
      <p:sp>
        <p:nvSpPr>
          <p:cNvPr id="37" name="Espace réservé du texte 36">
            <a:extLst>
              <a:ext uri="{FF2B5EF4-FFF2-40B4-BE49-F238E27FC236}">
                <a16:creationId xmlns:a16="http://schemas.microsoft.com/office/drawing/2014/main" id="{F33841E4-02BC-5AD0-BC95-EAD296C1B2F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8D6C96C-055B-9144-25A7-8CCD775F2FDC}"/>
              </a:ext>
            </a:extLst>
          </p:cNvPr>
          <p:cNvSpPr txBox="1"/>
          <p:nvPr/>
        </p:nvSpPr>
        <p:spPr>
          <a:xfrm>
            <a:off x="588736" y="1744091"/>
            <a:ext cx="34842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13 × </a:t>
            </a:r>
            <a:r>
              <a:rPr lang="fr-FR" sz="4800" dirty="0">
                <a:solidFill>
                  <a:srgbClr val="00B050"/>
                </a:solidFill>
              </a:rPr>
              <a:t>4</a:t>
            </a:r>
            <a:r>
              <a:rPr lang="fr-FR" sz="4800" dirty="0"/>
              <a:t> = …</a:t>
            </a:r>
          </a:p>
        </p:txBody>
      </p:sp>
    </p:spTree>
    <p:extLst>
      <p:ext uri="{BB962C8B-B14F-4D97-AF65-F5344CB8AC3E}">
        <p14:creationId xmlns:p14="http://schemas.microsoft.com/office/powerpoint/2010/main" val="15177302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C290FD-AF62-CFB0-B8F1-1588848212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7F6F10-86DA-E5ED-EF28-B83CE3F929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63B851C5-E608-AC7F-D0B8-16DE49022C15}"/>
              </a:ext>
            </a:extLst>
          </p:cNvPr>
          <p:cNvSpPr txBox="1"/>
          <p:nvPr/>
        </p:nvSpPr>
        <p:spPr>
          <a:xfrm>
            <a:off x="588736" y="1744091"/>
            <a:ext cx="34842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13 × </a:t>
            </a:r>
            <a:r>
              <a:rPr lang="fr-FR" sz="4800" dirty="0">
                <a:solidFill>
                  <a:srgbClr val="00B050"/>
                </a:solidFill>
              </a:rPr>
              <a:t>4</a:t>
            </a:r>
            <a:r>
              <a:rPr lang="fr-FR" sz="4800" dirty="0"/>
              <a:t> = …</a:t>
            </a:r>
          </a:p>
        </p:txBody>
      </p:sp>
      <p:sp>
        <p:nvSpPr>
          <p:cNvPr id="37" name="Espace réservé du texte 36">
            <a:extLst>
              <a:ext uri="{FF2B5EF4-FFF2-40B4-BE49-F238E27FC236}">
                <a16:creationId xmlns:a16="http://schemas.microsoft.com/office/drawing/2014/main" id="{8AABE79C-586A-FD69-0446-2B1F34037A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7606281-0C43-EB5B-B448-5EDB7B2C13B7}"/>
              </a:ext>
            </a:extLst>
          </p:cNvPr>
          <p:cNvSpPr txBox="1"/>
          <p:nvPr/>
        </p:nvSpPr>
        <p:spPr>
          <a:xfrm>
            <a:off x="2970530" y="1744090"/>
            <a:ext cx="4867184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70C0"/>
                </a:solidFill>
              </a:rPr>
              <a:t>10</a:t>
            </a:r>
            <a:r>
              <a:rPr lang="fr-FR" sz="4800" dirty="0"/>
              <a:t> × </a:t>
            </a:r>
            <a:r>
              <a:rPr lang="fr-FR" sz="4800" dirty="0">
                <a:solidFill>
                  <a:srgbClr val="00B050"/>
                </a:solidFill>
              </a:rPr>
              <a:t>4</a:t>
            </a:r>
            <a:r>
              <a:rPr lang="fr-FR" sz="4800" dirty="0"/>
              <a:t> + </a:t>
            </a:r>
            <a:r>
              <a:rPr lang="fr-FR" sz="4800" dirty="0">
                <a:solidFill>
                  <a:srgbClr val="0070C0"/>
                </a:solidFill>
              </a:rPr>
              <a:t>3</a:t>
            </a:r>
            <a:r>
              <a:rPr lang="fr-FR" sz="4800" dirty="0"/>
              <a:t> × </a:t>
            </a:r>
            <a:r>
              <a:rPr lang="fr-FR" sz="4800" dirty="0">
                <a:solidFill>
                  <a:srgbClr val="00B050"/>
                </a:solidFill>
              </a:rPr>
              <a:t>4</a:t>
            </a:r>
            <a:r>
              <a:rPr lang="fr-FR" sz="4800" dirty="0"/>
              <a:t> = …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E81CD143-F3FF-C183-5558-C1013635B1B3}"/>
              </a:ext>
            </a:extLst>
          </p:cNvPr>
          <p:cNvGrpSpPr/>
          <p:nvPr/>
        </p:nvGrpSpPr>
        <p:grpSpPr>
          <a:xfrm>
            <a:off x="3313136" y="2491894"/>
            <a:ext cx="1519645" cy="898281"/>
            <a:chOff x="3313136" y="2491894"/>
            <a:chExt cx="1519645" cy="898281"/>
          </a:xfrm>
        </p:grpSpPr>
        <p:sp>
          <p:nvSpPr>
            <p:cNvPr id="3" name="ZoneTexte 2">
              <a:extLst>
                <a:ext uri="{FF2B5EF4-FFF2-40B4-BE49-F238E27FC236}">
                  <a16:creationId xmlns:a16="http://schemas.microsoft.com/office/drawing/2014/main" id="{444CB4BD-D598-31CA-1366-4B213AAA26BD}"/>
                </a:ext>
              </a:extLst>
            </p:cNvPr>
            <p:cNvSpPr txBox="1"/>
            <p:nvPr/>
          </p:nvSpPr>
          <p:spPr>
            <a:xfrm>
              <a:off x="3714383" y="2805400"/>
              <a:ext cx="71715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dirty="0">
                  <a:solidFill>
                    <a:srgbClr val="0070C0"/>
                  </a:solidFill>
                </a:rPr>
                <a:t>40</a:t>
              </a:r>
            </a:p>
          </p:txBody>
        </p:sp>
        <p:sp>
          <p:nvSpPr>
            <p:cNvPr id="5" name="Accolade ouvrante 4">
              <a:extLst>
                <a:ext uri="{FF2B5EF4-FFF2-40B4-BE49-F238E27FC236}">
                  <a16:creationId xmlns:a16="http://schemas.microsoft.com/office/drawing/2014/main" id="{79FFCAF0-7DEC-3802-E740-EE5428FEBA53}"/>
                </a:ext>
              </a:extLst>
            </p:cNvPr>
            <p:cNvSpPr/>
            <p:nvPr/>
          </p:nvSpPr>
          <p:spPr>
            <a:xfrm rot="16200000">
              <a:off x="3916206" y="1888824"/>
              <a:ext cx="313506" cy="1519645"/>
            </a:xfrm>
            <a:prstGeom prst="leftBrace">
              <a:avLst>
                <a:gd name="adj1" fmla="val 35000"/>
                <a:gd name="adj2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7" name="Groupe 6">
            <a:extLst>
              <a:ext uri="{FF2B5EF4-FFF2-40B4-BE49-F238E27FC236}">
                <a16:creationId xmlns:a16="http://schemas.microsoft.com/office/drawing/2014/main" id="{AB1D029B-E1C6-9C2D-91F1-A5C50BE20A26}"/>
              </a:ext>
            </a:extLst>
          </p:cNvPr>
          <p:cNvGrpSpPr/>
          <p:nvPr/>
        </p:nvGrpSpPr>
        <p:grpSpPr>
          <a:xfrm>
            <a:off x="5175388" y="2493772"/>
            <a:ext cx="1519645" cy="898281"/>
            <a:chOff x="3313136" y="2491894"/>
            <a:chExt cx="1519645" cy="898281"/>
          </a:xfrm>
        </p:grpSpPr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8A0426B3-6DB6-F4DC-41E3-34B3DD13482C}"/>
                </a:ext>
              </a:extLst>
            </p:cNvPr>
            <p:cNvSpPr txBox="1"/>
            <p:nvPr/>
          </p:nvSpPr>
          <p:spPr>
            <a:xfrm>
              <a:off x="3714383" y="2805400"/>
              <a:ext cx="71715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dirty="0">
                  <a:solidFill>
                    <a:srgbClr val="0070C0"/>
                  </a:solidFill>
                </a:rPr>
                <a:t>12</a:t>
              </a:r>
            </a:p>
          </p:txBody>
        </p:sp>
        <p:sp>
          <p:nvSpPr>
            <p:cNvPr id="9" name="Accolade ouvrante 8">
              <a:extLst>
                <a:ext uri="{FF2B5EF4-FFF2-40B4-BE49-F238E27FC236}">
                  <a16:creationId xmlns:a16="http://schemas.microsoft.com/office/drawing/2014/main" id="{9B2F6BC1-049C-9469-971E-DED53D24400F}"/>
                </a:ext>
              </a:extLst>
            </p:cNvPr>
            <p:cNvSpPr/>
            <p:nvPr/>
          </p:nvSpPr>
          <p:spPr>
            <a:xfrm rot="16200000">
              <a:off x="3916206" y="1888824"/>
              <a:ext cx="313506" cy="1519645"/>
            </a:xfrm>
            <a:prstGeom prst="leftBrace">
              <a:avLst>
                <a:gd name="adj1" fmla="val 35000"/>
                <a:gd name="adj2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0" name="ZoneTexte 9">
            <a:extLst>
              <a:ext uri="{FF2B5EF4-FFF2-40B4-BE49-F238E27FC236}">
                <a16:creationId xmlns:a16="http://schemas.microsoft.com/office/drawing/2014/main" id="{C0F2BFF8-BD24-64AC-9619-57ACBED4E850}"/>
              </a:ext>
            </a:extLst>
          </p:cNvPr>
          <p:cNvSpPr txBox="1"/>
          <p:nvPr/>
        </p:nvSpPr>
        <p:spPr>
          <a:xfrm>
            <a:off x="7037640" y="1744090"/>
            <a:ext cx="861718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FF0000"/>
                </a:solidFill>
              </a:rPr>
              <a:t>52</a:t>
            </a:r>
          </a:p>
        </p:txBody>
      </p:sp>
    </p:spTree>
    <p:extLst>
      <p:ext uri="{BB962C8B-B14F-4D97-AF65-F5344CB8AC3E}">
        <p14:creationId xmlns:p14="http://schemas.microsoft.com/office/powerpoint/2010/main" val="1588513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D9018F-9B77-B6FB-786F-31BCF69D68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4BCE1A2-95D1-F8AF-94B1-BA33CC03F9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Calcule en utilisant la stratégie.</a:t>
            </a:r>
          </a:p>
        </p:txBody>
      </p:sp>
      <p:sp>
        <p:nvSpPr>
          <p:cNvPr id="37" name="Espace réservé du texte 36">
            <a:extLst>
              <a:ext uri="{FF2B5EF4-FFF2-40B4-BE49-F238E27FC236}">
                <a16:creationId xmlns:a16="http://schemas.microsoft.com/office/drawing/2014/main" id="{39E1F2F5-8F64-B811-BDA9-43ADBDF85A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A333070F-02AC-C8D7-48E7-3748CE1C3DD1}"/>
              </a:ext>
            </a:extLst>
          </p:cNvPr>
          <p:cNvSpPr txBox="1"/>
          <p:nvPr/>
        </p:nvSpPr>
        <p:spPr>
          <a:xfrm>
            <a:off x="588736" y="1744091"/>
            <a:ext cx="34842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11 × </a:t>
            </a:r>
            <a:r>
              <a:rPr lang="fr-FR" sz="4800" dirty="0">
                <a:solidFill>
                  <a:srgbClr val="00B050"/>
                </a:solidFill>
              </a:rPr>
              <a:t>7</a:t>
            </a:r>
            <a:r>
              <a:rPr lang="fr-FR" sz="4800" dirty="0"/>
              <a:t> = …</a:t>
            </a:r>
          </a:p>
        </p:txBody>
      </p:sp>
    </p:spTree>
    <p:extLst>
      <p:ext uri="{BB962C8B-B14F-4D97-AF65-F5344CB8AC3E}">
        <p14:creationId xmlns:p14="http://schemas.microsoft.com/office/powerpoint/2010/main" val="6546516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2EAA75-D99B-A33C-783E-73F7B65623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4EA628-9CE6-26EA-06F7-3D4A97B3D0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86EF5E5B-0D1A-012B-3FF6-2D8A2390B7ED}"/>
              </a:ext>
            </a:extLst>
          </p:cNvPr>
          <p:cNvSpPr txBox="1"/>
          <p:nvPr/>
        </p:nvSpPr>
        <p:spPr>
          <a:xfrm>
            <a:off x="588736" y="1744091"/>
            <a:ext cx="34842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11 × </a:t>
            </a:r>
            <a:r>
              <a:rPr lang="fr-FR" sz="4800" dirty="0">
                <a:solidFill>
                  <a:srgbClr val="00B050"/>
                </a:solidFill>
              </a:rPr>
              <a:t>7</a:t>
            </a:r>
            <a:r>
              <a:rPr lang="fr-FR" sz="4800" dirty="0"/>
              <a:t> = …</a:t>
            </a:r>
          </a:p>
        </p:txBody>
      </p:sp>
      <p:sp>
        <p:nvSpPr>
          <p:cNvPr id="37" name="Espace réservé du texte 36">
            <a:extLst>
              <a:ext uri="{FF2B5EF4-FFF2-40B4-BE49-F238E27FC236}">
                <a16:creationId xmlns:a16="http://schemas.microsoft.com/office/drawing/2014/main" id="{0912B0FC-6494-9BF6-7410-7D6C070CF9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8C50F26-106C-C226-455F-9A29FD2D2BBA}"/>
              </a:ext>
            </a:extLst>
          </p:cNvPr>
          <p:cNvSpPr txBox="1"/>
          <p:nvPr/>
        </p:nvSpPr>
        <p:spPr>
          <a:xfrm>
            <a:off x="2970530" y="1744090"/>
            <a:ext cx="4867184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70C0"/>
                </a:solidFill>
              </a:rPr>
              <a:t>10</a:t>
            </a:r>
            <a:r>
              <a:rPr lang="fr-FR" sz="4800" dirty="0"/>
              <a:t> × </a:t>
            </a:r>
            <a:r>
              <a:rPr lang="fr-FR" sz="4800" dirty="0">
                <a:solidFill>
                  <a:srgbClr val="00B050"/>
                </a:solidFill>
              </a:rPr>
              <a:t>7</a:t>
            </a:r>
            <a:r>
              <a:rPr lang="fr-FR" sz="4800" dirty="0"/>
              <a:t> + </a:t>
            </a:r>
            <a:r>
              <a:rPr lang="fr-FR" sz="4800" dirty="0">
                <a:solidFill>
                  <a:srgbClr val="0070C0"/>
                </a:solidFill>
              </a:rPr>
              <a:t>1</a:t>
            </a:r>
            <a:r>
              <a:rPr lang="fr-FR" sz="4800" dirty="0"/>
              <a:t> × </a:t>
            </a:r>
            <a:r>
              <a:rPr lang="fr-FR" sz="4800" dirty="0">
                <a:solidFill>
                  <a:srgbClr val="00B050"/>
                </a:solidFill>
              </a:rPr>
              <a:t>7</a:t>
            </a:r>
            <a:r>
              <a:rPr lang="fr-FR" sz="4800" dirty="0"/>
              <a:t> = …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BD491D2E-DC0E-34AC-1C4E-FEDF9F2E9EB1}"/>
              </a:ext>
            </a:extLst>
          </p:cNvPr>
          <p:cNvGrpSpPr/>
          <p:nvPr/>
        </p:nvGrpSpPr>
        <p:grpSpPr>
          <a:xfrm>
            <a:off x="3313136" y="2491894"/>
            <a:ext cx="1519645" cy="898281"/>
            <a:chOff x="3313136" y="2491894"/>
            <a:chExt cx="1519645" cy="898281"/>
          </a:xfrm>
        </p:grpSpPr>
        <p:sp>
          <p:nvSpPr>
            <p:cNvPr id="3" name="ZoneTexte 2">
              <a:extLst>
                <a:ext uri="{FF2B5EF4-FFF2-40B4-BE49-F238E27FC236}">
                  <a16:creationId xmlns:a16="http://schemas.microsoft.com/office/drawing/2014/main" id="{C303EDF2-92F5-015B-C0F8-FC96D4619628}"/>
                </a:ext>
              </a:extLst>
            </p:cNvPr>
            <p:cNvSpPr txBox="1"/>
            <p:nvPr/>
          </p:nvSpPr>
          <p:spPr>
            <a:xfrm>
              <a:off x="3714383" y="2805400"/>
              <a:ext cx="71715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dirty="0">
                  <a:solidFill>
                    <a:srgbClr val="0070C0"/>
                  </a:solidFill>
                </a:rPr>
                <a:t>70</a:t>
              </a:r>
            </a:p>
          </p:txBody>
        </p:sp>
        <p:sp>
          <p:nvSpPr>
            <p:cNvPr id="5" name="Accolade ouvrante 4">
              <a:extLst>
                <a:ext uri="{FF2B5EF4-FFF2-40B4-BE49-F238E27FC236}">
                  <a16:creationId xmlns:a16="http://schemas.microsoft.com/office/drawing/2014/main" id="{B8CB31DC-7C9E-EEF4-F50A-B3D9DC437DF9}"/>
                </a:ext>
              </a:extLst>
            </p:cNvPr>
            <p:cNvSpPr/>
            <p:nvPr/>
          </p:nvSpPr>
          <p:spPr>
            <a:xfrm rot="16200000">
              <a:off x="3916206" y="1888824"/>
              <a:ext cx="313506" cy="1519645"/>
            </a:xfrm>
            <a:prstGeom prst="leftBrace">
              <a:avLst>
                <a:gd name="adj1" fmla="val 35000"/>
                <a:gd name="adj2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7" name="Groupe 6">
            <a:extLst>
              <a:ext uri="{FF2B5EF4-FFF2-40B4-BE49-F238E27FC236}">
                <a16:creationId xmlns:a16="http://schemas.microsoft.com/office/drawing/2014/main" id="{B57723AF-0F5A-A67A-5FC3-341CA0DC77E7}"/>
              </a:ext>
            </a:extLst>
          </p:cNvPr>
          <p:cNvGrpSpPr/>
          <p:nvPr/>
        </p:nvGrpSpPr>
        <p:grpSpPr>
          <a:xfrm>
            <a:off x="5175388" y="2493772"/>
            <a:ext cx="1519645" cy="898281"/>
            <a:chOff x="3313136" y="2491894"/>
            <a:chExt cx="1519645" cy="898281"/>
          </a:xfrm>
        </p:grpSpPr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93F9130C-D8EA-0D70-BE30-2B88A0D90585}"/>
                </a:ext>
              </a:extLst>
            </p:cNvPr>
            <p:cNvSpPr txBox="1"/>
            <p:nvPr/>
          </p:nvSpPr>
          <p:spPr>
            <a:xfrm>
              <a:off x="3714383" y="2805400"/>
              <a:ext cx="71715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dirty="0">
                  <a:solidFill>
                    <a:srgbClr val="0070C0"/>
                  </a:solidFill>
                </a:rPr>
                <a:t>7</a:t>
              </a:r>
            </a:p>
          </p:txBody>
        </p:sp>
        <p:sp>
          <p:nvSpPr>
            <p:cNvPr id="9" name="Accolade ouvrante 8">
              <a:extLst>
                <a:ext uri="{FF2B5EF4-FFF2-40B4-BE49-F238E27FC236}">
                  <a16:creationId xmlns:a16="http://schemas.microsoft.com/office/drawing/2014/main" id="{D6CBC4CA-58FD-C4D0-C852-98BFB73C0452}"/>
                </a:ext>
              </a:extLst>
            </p:cNvPr>
            <p:cNvSpPr/>
            <p:nvPr/>
          </p:nvSpPr>
          <p:spPr>
            <a:xfrm rot="16200000">
              <a:off x="3916206" y="1888824"/>
              <a:ext cx="313506" cy="1519645"/>
            </a:xfrm>
            <a:prstGeom prst="leftBrace">
              <a:avLst>
                <a:gd name="adj1" fmla="val 35000"/>
                <a:gd name="adj2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0" name="ZoneTexte 9">
            <a:extLst>
              <a:ext uri="{FF2B5EF4-FFF2-40B4-BE49-F238E27FC236}">
                <a16:creationId xmlns:a16="http://schemas.microsoft.com/office/drawing/2014/main" id="{74326FFE-1A49-DC65-1AC9-10D76DDB03B7}"/>
              </a:ext>
            </a:extLst>
          </p:cNvPr>
          <p:cNvSpPr txBox="1"/>
          <p:nvPr/>
        </p:nvSpPr>
        <p:spPr>
          <a:xfrm>
            <a:off x="7037640" y="1744090"/>
            <a:ext cx="861718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800">
                <a:solidFill>
                  <a:srgbClr val="FF0000"/>
                </a:solidFill>
              </a:rPr>
              <a:t>77</a:t>
            </a:r>
            <a:endParaRPr lang="fr-FR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367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186</Words>
  <Application>Microsoft Office PowerPoint</Application>
  <PresentationFormat>Affichage à l'écran (4:3)</PresentationFormat>
  <Paragraphs>50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Observe la stratégie de calcul.</vt:lpstr>
      <vt:lpstr>Observe la stratégie de calcul.</vt:lpstr>
      <vt:lpstr>Calcule en utilisant la stratégie.</vt:lpstr>
      <vt:lpstr>Correction</vt:lpstr>
      <vt:lpstr>Calcule en utilisant la stratégie.</vt:lpstr>
      <vt:lpstr>Correction</vt:lpstr>
      <vt:lpstr>Calcule en utilisant la stratégie.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87</cp:revision>
  <dcterms:created xsi:type="dcterms:W3CDTF">2023-02-07T14:55:57Z</dcterms:created>
  <dcterms:modified xsi:type="dcterms:W3CDTF">2025-10-29T18:12:32Z</dcterms:modified>
</cp:coreProperties>
</file>